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2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44782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980699" y="3124312"/>
            <a:ext cx="786765" cy="624840"/>
          </a:xfrm>
          <a:custGeom>
            <a:avLst/>
            <a:gdLst/>
            <a:ahLst/>
            <a:cxnLst/>
            <a:rect l="l" t="t" r="r" b="b"/>
            <a:pathLst>
              <a:path w="786765" h="624839">
                <a:moveTo>
                  <a:pt x="702322" y="624636"/>
                </a:moveTo>
                <a:lnTo>
                  <a:pt x="773315" y="300494"/>
                </a:lnTo>
                <a:lnTo>
                  <a:pt x="783362" y="243900"/>
                </a:lnTo>
                <a:lnTo>
                  <a:pt x="786714" y="192887"/>
                </a:lnTo>
                <a:lnTo>
                  <a:pt x="783225" y="148225"/>
                </a:lnTo>
                <a:lnTo>
                  <a:pt x="772760" y="109337"/>
                </a:lnTo>
                <a:lnTo>
                  <a:pt x="730897" y="48894"/>
                </a:lnTo>
                <a:lnTo>
                  <a:pt x="698972" y="27507"/>
                </a:lnTo>
                <a:lnTo>
                  <a:pt x="659010" y="12226"/>
                </a:lnTo>
                <a:lnTo>
                  <a:pt x="611013" y="3057"/>
                </a:lnTo>
                <a:lnTo>
                  <a:pt x="554977" y="0"/>
                </a:lnTo>
                <a:lnTo>
                  <a:pt x="282625" y="0"/>
                </a:lnTo>
                <a:lnTo>
                  <a:pt x="229129" y="1762"/>
                </a:lnTo>
                <a:lnTo>
                  <a:pt x="177647" y="7821"/>
                </a:lnTo>
                <a:lnTo>
                  <a:pt x="129901" y="20822"/>
                </a:lnTo>
                <a:lnTo>
                  <a:pt x="87287" y="42417"/>
                </a:lnTo>
                <a:lnTo>
                  <a:pt x="51461" y="74445"/>
                </a:lnTo>
                <a:lnTo>
                  <a:pt x="24004" y="118767"/>
                </a:lnTo>
                <a:lnTo>
                  <a:pt x="10947" y="156057"/>
                </a:lnTo>
                <a:lnTo>
                  <a:pt x="2735" y="200312"/>
                </a:lnTo>
                <a:lnTo>
                  <a:pt x="0" y="252272"/>
                </a:lnTo>
                <a:lnTo>
                  <a:pt x="111" y="263126"/>
                </a:lnTo>
                <a:lnTo>
                  <a:pt x="2790" y="309390"/>
                </a:lnTo>
                <a:lnTo>
                  <a:pt x="7150" y="347814"/>
                </a:lnTo>
                <a:lnTo>
                  <a:pt x="334416" y="347814"/>
                </a:lnTo>
                <a:lnTo>
                  <a:pt x="334416" y="67424"/>
                </a:lnTo>
                <a:lnTo>
                  <a:pt x="463003" y="67424"/>
                </a:lnTo>
                <a:lnTo>
                  <a:pt x="463003" y="314782"/>
                </a:lnTo>
                <a:lnTo>
                  <a:pt x="694728" y="314782"/>
                </a:lnTo>
                <a:lnTo>
                  <a:pt x="627316" y="624636"/>
                </a:lnTo>
                <a:lnTo>
                  <a:pt x="702322" y="624636"/>
                </a:lnTo>
                <a:close/>
              </a:path>
            </a:pathLst>
          </a:custGeom>
          <a:ln w="254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4796" y="3179037"/>
            <a:ext cx="211137" cy="23926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7355" y="3179037"/>
            <a:ext cx="198183" cy="20622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912958" y="3047969"/>
            <a:ext cx="403225" cy="701040"/>
          </a:xfrm>
          <a:custGeom>
            <a:avLst/>
            <a:gdLst/>
            <a:ahLst/>
            <a:cxnLst/>
            <a:rect l="l" t="t" r="r" b="b"/>
            <a:pathLst>
              <a:path w="403225" h="701039">
                <a:moveTo>
                  <a:pt x="41973" y="0"/>
                </a:moveTo>
                <a:lnTo>
                  <a:pt x="142874" y="147345"/>
                </a:lnTo>
                <a:lnTo>
                  <a:pt x="109389" y="158606"/>
                </a:lnTo>
                <a:lnTo>
                  <a:pt x="80370" y="175417"/>
                </a:lnTo>
                <a:lnTo>
                  <a:pt x="35725" y="225691"/>
                </a:lnTo>
                <a:lnTo>
                  <a:pt x="8928" y="299089"/>
                </a:lnTo>
                <a:lnTo>
                  <a:pt x="2231" y="344786"/>
                </a:lnTo>
                <a:lnTo>
                  <a:pt x="0" y="396481"/>
                </a:lnTo>
                <a:lnTo>
                  <a:pt x="0" y="700976"/>
                </a:lnTo>
                <a:lnTo>
                  <a:pt x="75018" y="700976"/>
                </a:lnTo>
                <a:lnTo>
                  <a:pt x="75018" y="384429"/>
                </a:lnTo>
                <a:lnTo>
                  <a:pt x="76957" y="341732"/>
                </a:lnTo>
                <a:lnTo>
                  <a:pt x="92469" y="274761"/>
                </a:lnTo>
                <a:lnTo>
                  <a:pt x="123499" y="231922"/>
                </a:lnTo>
                <a:lnTo>
                  <a:pt x="170044" y="210714"/>
                </a:lnTo>
                <a:lnTo>
                  <a:pt x="199135" y="208064"/>
                </a:lnTo>
                <a:lnTo>
                  <a:pt x="229273" y="210814"/>
                </a:lnTo>
                <a:lnTo>
                  <a:pt x="277494" y="232806"/>
                </a:lnTo>
                <a:lnTo>
                  <a:pt x="309640" y="277225"/>
                </a:lnTo>
                <a:lnTo>
                  <a:pt x="325713" y="346766"/>
                </a:lnTo>
                <a:lnTo>
                  <a:pt x="327723" y="391121"/>
                </a:lnTo>
                <a:lnTo>
                  <a:pt x="327723" y="700976"/>
                </a:lnTo>
                <a:lnTo>
                  <a:pt x="402729" y="700976"/>
                </a:lnTo>
                <a:lnTo>
                  <a:pt x="402729" y="386207"/>
                </a:lnTo>
                <a:lnTo>
                  <a:pt x="399953" y="330119"/>
                </a:lnTo>
                <a:lnTo>
                  <a:pt x="391623" y="281508"/>
                </a:lnTo>
                <a:lnTo>
                  <a:pt x="377740" y="240374"/>
                </a:lnTo>
                <a:lnTo>
                  <a:pt x="358305" y="206717"/>
                </a:lnTo>
                <a:lnTo>
                  <a:pt x="303109" y="160399"/>
                </a:lnTo>
                <a:lnTo>
                  <a:pt x="226377" y="141084"/>
                </a:lnTo>
                <a:lnTo>
                  <a:pt x="130378" y="0"/>
                </a:lnTo>
                <a:lnTo>
                  <a:pt x="41973" y="0"/>
                </a:lnTo>
                <a:close/>
              </a:path>
            </a:pathLst>
          </a:custGeom>
          <a:ln w="254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428650" y="3108689"/>
            <a:ext cx="664845" cy="725805"/>
          </a:xfrm>
          <a:custGeom>
            <a:avLst/>
            <a:gdLst/>
            <a:ahLst/>
            <a:cxnLst/>
            <a:rect l="l" t="t" r="r" b="b"/>
            <a:pathLst>
              <a:path w="664845" h="725804">
                <a:moveTo>
                  <a:pt x="417017" y="225475"/>
                </a:moveTo>
                <a:lnTo>
                  <a:pt x="417017" y="0"/>
                </a:lnTo>
                <a:lnTo>
                  <a:pt x="342011" y="0"/>
                </a:lnTo>
                <a:lnTo>
                  <a:pt x="342011" y="225475"/>
                </a:lnTo>
                <a:lnTo>
                  <a:pt x="113855" y="225475"/>
                </a:lnTo>
                <a:lnTo>
                  <a:pt x="114452" y="232918"/>
                </a:lnTo>
                <a:lnTo>
                  <a:pt x="114744" y="239318"/>
                </a:lnTo>
                <a:lnTo>
                  <a:pt x="114744" y="244678"/>
                </a:lnTo>
                <a:lnTo>
                  <a:pt x="111856" y="284602"/>
                </a:lnTo>
                <a:lnTo>
                  <a:pt x="102858" y="323372"/>
                </a:lnTo>
                <a:lnTo>
                  <a:pt x="92875" y="347370"/>
                </a:lnTo>
                <a:lnTo>
                  <a:pt x="160731" y="375043"/>
                </a:lnTo>
                <a:lnTo>
                  <a:pt x="177038" y="333971"/>
                </a:lnTo>
                <a:lnTo>
                  <a:pt x="186626" y="289763"/>
                </a:lnTo>
                <a:lnTo>
                  <a:pt x="342011" y="289763"/>
                </a:lnTo>
                <a:lnTo>
                  <a:pt x="340779" y="333749"/>
                </a:lnTo>
                <a:lnTo>
                  <a:pt x="335750" y="387382"/>
                </a:lnTo>
                <a:lnTo>
                  <a:pt x="323697" y="429069"/>
                </a:lnTo>
                <a:lnTo>
                  <a:pt x="292442" y="468363"/>
                </a:lnTo>
                <a:lnTo>
                  <a:pt x="253730" y="487992"/>
                </a:lnTo>
                <a:lnTo>
                  <a:pt x="198681" y="501688"/>
                </a:lnTo>
                <a:lnTo>
                  <a:pt x="152031" y="508101"/>
                </a:lnTo>
                <a:lnTo>
                  <a:pt x="96275" y="513013"/>
                </a:lnTo>
                <a:lnTo>
                  <a:pt x="30365" y="517029"/>
                </a:lnTo>
                <a:lnTo>
                  <a:pt x="30756" y="524564"/>
                </a:lnTo>
                <a:lnTo>
                  <a:pt x="31034" y="531985"/>
                </a:lnTo>
                <a:lnTo>
                  <a:pt x="31199" y="539294"/>
                </a:lnTo>
                <a:lnTo>
                  <a:pt x="31254" y="546493"/>
                </a:lnTo>
                <a:lnTo>
                  <a:pt x="30807" y="566143"/>
                </a:lnTo>
                <a:lnTo>
                  <a:pt x="27236" y="605438"/>
                </a:lnTo>
                <a:lnTo>
                  <a:pt x="19931" y="644361"/>
                </a:lnTo>
                <a:lnTo>
                  <a:pt x="7872" y="680750"/>
                </a:lnTo>
                <a:lnTo>
                  <a:pt x="0" y="697852"/>
                </a:lnTo>
                <a:lnTo>
                  <a:pt x="67868" y="725538"/>
                </a:lnTo>
                <a:lnTo>
                  <a:pt x="83631" y="689666"/>
                </a:lnTo>
                <a:lnTo>
                  <a:pt x="95265" y="648241"/>
                </a:lnTo>
                <a:lnTo>
                  <a:pt x="101855" y="606552"/>
                </a:lnTo>
                <a:lnTo>
                  <a:pt x="104025" y="581329"/>
                </a:lnTo>
                <a:lnTo>
                  <a:pt x="137627" y="578381"/>
                </a:lnTo>
                <a:lnTo>
                  <a:pt x="197455" y="570903"/>
                </a:lnTo>
                <a:lnTo>
                  <a:pt x="247726" y="561218"/>
                </a:lnTo>
                <a:lnTo>
                  <a:pt x="290030" y="548827"/>
                </a:lnTo>
                <a:lnTo>
                  <a:pt x="339486" y="524676"/>
                </a:lnTo>
                <a:lnTo>
                  <a:pt x="373789" y="492724"/>
                </a:lnTo>
                <a:lnTo>
                  <a:pt x="396481" y="451624"/>
                </a:lnTo>
                <a:lnTo>
                  <a:pt x="409618" y="400473"/>
                </a:lnTo>
                <a:lnTo>
                  <a:pt x="413888" y="360388"/>
                </a:lnTo>
                <a:lnTo>
                  <a:pt x="416122" y="314730"/>
                </a:lnTo>
                <a:lnTo>
                  <a:pt x="416572" y="289763"/>
                </a:lnTo>
                <a:lnTo>
                  <a:pt x="570611" y="289763"/>
                </a:lnTo>
                <a:lnTo>
                  <a:pt x="580212" y="333971"/>
                </a:lnTo>
                <a:lnTo>
                  <a:pt x="596506" y="375043"/>
                </a:lnTo>
                <a:lnTo>
                  <a:pt x="664375" y="347370"/>
                </a:lnTo>
                <a:lnTo>
                  <a:pt x="658969" y="335565"/>
                </a:lnTo>
                <a:lnTo>
                  <a:pt x="654375" y="323372"/>
                </a:lnTo>
                <a:lnTo>
                  <a:pt x="645380" y="284602"/>
                </a:lnTo>
                <a:lnTo>
                  <a:pt x="642493" y="244678"/>
                </a:lnTo>
                <a:lnTo>
                  <a:pt x="642493" y="239915"/>
                </a:lnTo>
                <a:lnTo>
                  <a:pt x="642785" y="233514"/>
                </a:lnTo>
                <a:lnTo>
                  <a:pt x="643382" y="225475"/>
                </a:lnTo>
                <a:lnTo>
                  <a:pt x="417017" y="225475"/>
                </a:lnTo>
                <a:close/>
              </a:path>
            </a:pathLst>
          </a:custGeom>
          <a:ln w="254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192589" y="3143070"/>
            <a:ext cx="614045" cy="535940"/>
          </a:xfrm>
          <a:custGeom>
            <a:avLst/>
            <a:gdLst/>
            <a:ahLst/>
            <a:cxnLst/>
            <a:rect l="l" t="t" r="r" b="b"/>
            <a:pathLst>
              <a:path w="614045" h="535939">
                <a:moveTo>
                  <a:pt x="91973" y="468807"/>
                </a:moveTo>
                <a:lnTo>
                  <a:pt x="84267" y="422041"/>
                </a:lnTo>
                <a:lnTo>
                  <a:pt x="79019" y="376389"/>
                </a:lnTo>
                <a:lnTo>
                  <a:pt x="76012" y="332967"/>
                </a:lnTo>
                <a:lnTo>
                  <a:pt x="75006" y="292887"/>
                </a:lnTo>
                <a:lnTo>
                  <a:pt x="75551" y="269226"/>
                </a:lnTo>
                <a:lnTo>
                  <a:pt x="79908" y="224582"/>
                </a:lnTo>
                <a:lnTo>
                  <a:pt x="88935" y="183755"/>
                </a:lnTo>
                <a:lnTo>
                  <a:pt x="104562" y="148259"/>
                </a:lnTo>
                <a:lnTo>
                  <a:pt x="141473" y="105876"/>
                </a:lnTo>
                <a:lnTo>
                  <a:pt x="175907" y="85496"/>
                </a:lnTo>
                <a:lnTo>
                  <a:pt x="219554" y="72393"/>
                </a:lnTo>
                <a:lnTo>
                  <a:pt x="273697" y="67424"/>
                </a:lnTo>
                <a:lnTo>
                  <a:pt x="273697" y="468807"/>
                </a:lnTo>
                <a:lnTo>
                  <a:pt x="91973" y="468807"/>
                </a:lnTo>
                <a:close/>
              </a:path>
              <a:path w="614045" h="535939">
                <a:moveTo>
                  <a:pt x="347814" y="1333"/>
                </a:moveTo>
                <a:lnTo>
                  <a:pt x="304342" y="0"/>
                </a:lnTo>
                <a:lnTo>
                  <a:pt x="296913" y="0"/>
                </a:lnTo>
                <a:lnTo>
                  <a:pt x="257422" y="1269"/>
                </a:lnTo>
                <a:lnTo>
                  <a:pt x="187990" y="11428"/>
                </a:lnTo>
                <a:lnTo>
                  <a:pt x="131055" y="31618"/>
                </a:lnTo>
                <a:lnTo>
                  <a:pt x="85179" y="61084"/>
                </a:lnTo>
                <a:lnTo>
                  <a:pt x="49989" y="99665"/>
                </a:lnTo>
                <a:lnTo>
                  <a:pt x="24651" y="147104"/>
                </a:lnTo>
                <a:lnTo>
                  <a:pt x="8781" y="203233"/>
                </a:lnTo>
                <a:lnTo>
                  <a:pt x="974" y="267303"/>
                </a:lnTo>
                <a:lnTo>
                  <a:pt x="0" y="302272"/>
                </a:lnTo>
                <a:lnTo>
                  <a:pt x="1053" y="344185"/>
                </a:lnTo>
                <a:lnTo>
                  <a:pt x="4213" y="388494"/>
                </a:lnTo>
                <a:lnTo>
                  <a:pt x="9480" y="435197"/>
                </a:lnTo>
                <a:lnTo>
                  <a:pt x="16855" y="484291"/>
                </a:lnTo>
                <a:lnTo>
                  <a:pt x="26339" y="535774"/>
                </a:lnTo>
                <a:lnTo>
                  <a:pt x="347814" y="535774"/>
                </a:lnTo>
                <a:lnTo>
                  <a:pt x="347814" y="496049"/>
                </a:lnTo>
                <a:lnTo>
                  <a:pt x="584441" y="496049"/>
                </a:lnTo>
                <a:lnTo>
                  <a:pt x="597895" y="435098"/>
                </a:lnTo>
                <a:lnTo>
                  <a:pt x="606996" y="379958"/>
                </a:lnTo>
                <a:lnTo>
                  <a:pt x="612186" y="329844"/>
                </a:lnTo>
                <a:lnTo>
                  <a:pt x="613917" y="283959"/>
                </a:lnTo>
                <a:lnTo>
                  <a:pt x="612842" y="252821"/>
                </a:lnTo>
                <a:lnTo>
                  <a:pt x="604241" y="197909"/>
                </a:lnTo>
                <a:lnTo>
                  <a:pt x="587111" y="152629"/>
                </a:lnTo>
                <a:lnTo>
                  <a:pt x="561774" y="115906"/>
                </a:lnTo>
                <a:lnTo>
                  <a:pt x="528287" y="87454"/>
                </a:lnTo>
                <a:lnTo>
                  <a:pt x="486652" y="66693"/>
                </a:lnTo>
                <a:lnTo>
                  <a:pt x="436917" y="53341"/>
                </a:lnTo>
                <a:lnTo>
                  <a:pt x="379438" y="46312"/>
                </a:lnTo>
                <a:lnTo>
                  <a:pt x="347814" y="45097"/>
                </a:lnTo>
                <a:lnTo>
                  <a:pt x="347814" y="1333"/>
                </a:lnTo>
                <a:close/>
              </a:path>
              <a:path w="614045" h="535939">
                <a:moveTo>
                  <a:pt x="347814" y="429069"/>
                </a:moveTo>
                <a:lnTo>
                  <a:pt x="347814" y="112064"/>
                </a:lnTo>
                <a:lnTo>
                  <a:pt x="371753" y="113193"/>
                </a:lnTo>
                <a:lnTo>
                  <a:pt x="414616" y="118217"/>
                </a:lnTo>
                <a:lnTo>
                  <a:pt x="466517" y="133551"/>
                </a:lnTo>
                <a:lnTo>
                  <a:pt x="504104" y="161085"/>
                </a:lnTo>
                <a:lnTo>
                  <a:pt x="527964" y="202476"/>
                </a:lnTo>
                <a:lnTo>
                  <a:pt x="538644" y="260204"/>
                </a:lnTo>
                <a:lnTo>
                  <a:pt x="539356" y="283514"/>
                </a:lnTo>
                <a:lnTo>
                  <a:pt x="539173" y="298902"/>
                </a:lnTo>
                <a:lnTo>
                  <a:pt x="536447" y="350265"/>
                </a:lnTo>
                <a:lnTo>
                  <a:pt x="532034" y="388386"/>
                </a:lnTo>
                <a:lnTo>
                  <a:pt x="524611" y="429069"/>
                </a:lnTo>
                <a:lnTo>
                  <a:pt x="347814" y="429069"/>
                </a:lnTo>
                <a:close/>
              </a:path>
            </a:pathLst>
          </a:custGeom>
          <a:ln w="254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918568" y="3108695"/>
            <a:ext cx="520065" cy="725805"/>
          </a:xfrm>
          <a:custGeom>
            <a:avLst/>
            <a:gdLst/>
            <a:ahLst/>
            <a:cxnLst/>
            <a:rect l="l" t="t" r="r" b="b"/>
            <a:pathLst>
              <a:path w="520065" h="725804">
                <a:moveTo>
                  <a:pt x="222351" y="155371"/>
                </a:moveTo>
                <a:lnTo>
                  <a:pt x="176364" y="155371"/>
                </a:lnTo>
                <a:lnTo>
                  <a:pt x="134214" y="157548"/>
                </a:lnTo>
                <a:lnTo>
                  <a:pt x="67574" y="174959"/>
                </a:lnTo>
                <a:lnTo>
                  <a:pt x="24238" y="209783"/>
                </a:lnTo>
                <a:lnTo>
                  <a:pt x="2693" y="262023"/>
                </a:lnTo>
                <a:lnTo>
                  <a:pt x="0" y="294678"/>
                </a:lnTo>
                <a:lnTo>
                  <a:pt x="2524" y="325206"/>
                </a:lnTo>
                <a:lnTo>
                  <a:pt x="22727" y="373870"/>
                </a:lnTo>
                <a:lnTo>
                  <a:pt x="63445" y="406071"/>
                </a:lnTo>
                <a:lnTo>
                  <a:pt x="126506" y="422145"/>
                </a:lnTo>
                <a:lnTo>
                  <a:pt x="166535" y="424154"/>
                </a:lnTo>
                <a:lnTo>
                  <a:pt x="222351" y="424154"/>
                </a:lnTo>
                <a:lnTo>
                  <a:pt x="222351" y="640257"/>
                </a:lnTo>
                <a:lnTo>
                  <a:pt x="395135" y="640257"/>
                </a:lnTo>
                <a:lnTo>
                  <a:pt x="397078" y="651721"/>
                </a:lnTo>
                <a:lnTo>
                  <a:pt x="399326" y="662908"/>
                </a:lnTo>
                <a:lnTo>
                  <a:pt x="411827" y="705219"/>
                </a:lnTo>
                <a:lnTo>
                  <a:pt x="421043" y="725538"/>
                </a:lnTo>
                <a:lnTo>
                  <a:pt x="488899" y="697852"/>
                </a:lnTo>
                <a:lnTo>
                  <a:pt x="483495" y="686046"/>
                </a:lnTo>
                <a:lnTo>
                  <a:pt x="478905" y="673850"/>
                </a:lnTo>
                <a:lnTo>
                  <a:pt x="469912" y="635095"/>
                </a:lnTo>
                <a:lnTo>
                  <a:pt x="467029" y="595160"/>
                </a:lnTo>
                <a:lnTo>
                  <a:pt x="467029" y="590397"/>
                </a:lnTo>
                <a:lnTo>
                  <a:pt x="467321" y="583996"/>
                </a:lnTo>
                <a:lnTo>
                  <a:pt x="467918" y="575957"/>
                </a:lnTo>
                <a:lnTo>
                  <a:pt x="297357" y="575957"/>
                </a:lnTo>
                <a:lnTo>
                  <a:pt x="297357" y="424154"/>
                </a:lnTo>
                <a:lnTo>
                  <a:pt x="343344" y="424154"/>
                </a:lnTo>
                <a:lnTo>
                  <a:pt x="385492" y="421978"/>
                </a:lnTo>
                <a:lnTo>
                  <a:pt x="452129" y="404566"/>
                </a:lnTo>
                <a:lnTo>
                  <a:pt x="495470" y="369742"/>
                </a:lnTo>
                <a:lnTo>
                  <a:pt x="517016" y="317502"/>
                </a:lnTo>
                <a:lnTo>
                  <a:pt x="519709" y="284848"/>
                </a:lnTo>
                <a:lnTo>
                  <a:pt x="517184" y="254320"/>
                </a:lnTo>
                <a:lnTo>
                  <a:pt x="496981" y="205656"/>
                </a:lnTo>
                <a:lnTo>
                  <a:pt x="456263" y="173454"/>
                </a:lnTo>
                <a:lnTo>
                  <a:pt x="393203" y="157381"/>
                </a:lnTo>
                <a:lnTo>
                  <a:pt x="353174" y="155371"/>
                </a:lnTo>
                <a:lnTo>
                  <a:pt x="297357" y="155371"/>
                </a:lnTo>
                <a:lnTo>
                  <a:pt x="297357" y="0"/>
                </a:lnTo>
                <a:lnTo>
                  <a:pt x="222351" y="0"/>
                </a:lnTo>
                <a:lnTo>
                  <a:pt x="222351" y="155371"/>
                </a:lnTo>
                <a:close/>
              </a:path>
            </a:pathLst>
          </a:custGeom>
          <a:ln w="254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78194" y="3315654"/>
            <a:ext cx="175425" cy="16560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03226" y="3315654"/>
            <a:ext cx="175425" cy="1656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519982" y="3098424"/>
            <a:ext cx="466725" cy="735965"/>
          </a:xfrm>
          <a:custGeom>
            <a:avLst/>
            <a:gdLst/>
            <a:ahLst/>
            <a:cxnLst/>
            <a:rect l="l" t="t" r="r" b="b"/>
            <a:pathLst>
              <a:path w="466725" h="735964">
                <a:moveTo>
                  <a:pt x="219671" y="586231"/>
                </a:moveTo>
                <a:lnTo>
                  <a:pt x="20980" y="586231"/>
                </a:lnTo>
                <a:lnTo>
                  <a:pt x="21577" y="593674"/>
                </a:lnTo>
                <a:lnTo>
                  <a:pt x="21882" y="600074"/>
                </a:lnTo>
                <a:lnTo>
                  <a:pt x="21882" y="605434"/>
                </a:lnTo>
                <a:lnTo>
                  <a:pt x="21560" y="618798"/>
                </a:lnTo>
                <a:lnTo>
                  <a:pt x="16738" y="658558"/>
                </a:lnTo>
                <a:lnTo>
                  <a:pt x="5403" y="696320"/>
                </a:lnTo>
                <a:lnTo>
                  <a:pt x="0" y="708126"/>
                </a:lnTo>
                <a:lnTo>
                  <a:pt x="67868" y="735799"/>
                </a:lnTo>
                <a:lnTo>
                  <a:pt x="84162" y="694728"/>
                </a:lnTo>
                <a:lnTo>
                  <a:pt x="93764" y="650519"/>
                </a:lnTo>
                <a:lnTo>
                  <a:pt x="309410" y="650519"/>
                </a:lnTo>
                <a:lnTo>
                  <a:pt x="233959" y="316560"/>
                </a:lnTo>
                <a:lnTo>
                  <a:pt x="294233" y="316560"/>
                </a:lnTo>
                <a:lnTo>
                  <a:pt x="335166" y="314438"/>
                </a:lnTo>
                <a:lnTo>
                  <a:pt x="400136" y="297470"/>
                </a:lnTo>
                <a:lnTo>
                  <a:pt x="442719" y="263232"/>
                </a:lnTo>
                <a:lnTo>
                  <a:pt x="463922" y="209873"/>
                </a:lnTo>
                <a:lnTo>
                  <a:pt x="466572" y="175907"/>
                </a:lnTo>
                <a:lnTo>
                  <a:pt x="466572" y="140195"/>
                </a:lnTo>
                <a:lnTo>
                  <a:pt x="456752" y="77187"/>
                </a:lnTo>
                <a:lnTo>
                  <a:pt x="427291" y="33705"/>
                </a:lnTo>
                <a:lnTo>
                  <a:pt x="377729" y="8428"/>
                </a:lnTo>
                <a:lnTo>
                  <a:pt x="307632" y="0"/>
                </a:lnTo>
                <a:lnTo>
                  <a:pt x="268322" y="2190"/>
                </a:lnTo>
                <a:lnTo>
                  <a:pt x="205699" y="19716"/>
                </a:lnTo>
                <a:lnTo>
                  <a:pt x="164317" y="55130"/>
                </a:lnTo>
                <a:lnTo>
                  <a:pt x="143676" y="110604"/>
                </a:lnTo>
                <a:lnTo>
                  <a:pt x="141097" y="145999"/>
                </a:lnTo>
                <a:lnTo>
                  <a:pt x="141123" y="158710"/>
                </a:lnTo>
                <a:lnTo>
                  <a:pt x="141817" y="200654"/>
                </a:lnTo>
                <a:lnTo>
                  <a:pt x="144999" y="243219"/>
                </a:lnTo>
                <a:lnTo>
                  <a:pt x="152610" y="286279"/>
                </a:lnTo>
                <a:lnTo>
                  <a:pt x="154927" y="296468"/>
                </a:lnTo>
                <a:lnTo>
                  <a:pt x="219671" y="586231"/>
                </a:lnTo>
                <a:close/>
              </a:path>
            </a:pathLst>
          </a:custGeom>
          <a:ln w="25399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2040" y="3149567"/>
            <a:ext cx="204444" cy="2138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06388" y="2821849"/>
            <a:ext cx="4148454" cy="1793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C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400"/>
              </a:lnSpc>
              <a:spcBef>
                <a:spcPts val="100"/>
              </a:spcBef>
            </a:pPr>
            <a:r>
              <a:rPr sz="7200" spc="-10" dirty="0">
                <a:solidFill>
                  <a:srgbClr val="FFFFFF"/>
                </a:solidFill>
                <a:latin typeface="Ebrima"/>
                <a:cs typeface="Ebrima"/>
              </a:rPr>
              <a:t>ማስታወቂያ</a:t>
            </a:r>
            <a:endParaRPr sz="7200" dirty="0">
              <a:latin typeface="Ebrima"/>
              <a:cs typeface="Ebrima"/>
            </a:endParaRPr>
          </a:p>
          <a:p>
            <a:pPr marR="262255" algn="ctr">
              <a:lnSpc>
                <a:spcPts val="5520"/>
              </a:lnSpc>
            </a:pPr>
            <a:r>
              <a:rPr sz="4800" spc="-35" dirty="0">
                <a:solidFill>
                  <a:srgbClr val="FFFFFF"/>
                </a:solidFill>
                <a:latin typeface="Ebrima"/>
                <a:cs typeface="Ebrima"/>
              </a:rPr>
              <a:t>ጽንሰ-</a:t>
            </a:r>
            <a:r>
              <a:rPr sz="4800" spc="-25" dirty="0">
                <a:solidFill>
                  <a:srgbClr val="FFFFFF"/>
                </a:solidFill>
                <a:latin typeface="Ebrima"/>
                <a:cs typeface="Ebrima"/>
              </a:rPr>
              <a:t>ሐሳብ</a:t>
            </a:r>
            <a:endParaRPr sz="4800" dirty="0">
              <a:latin typeface="Ebrima"/>
              <a:cs typeface="Ebri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83480" y="4003624"/>
            <a:ext cx="2698750" cy="486409"/>
            <a:chOff x="7483480" y="4003624"/>
            <a:chExt cx="2698750" cy="486409"/>
          </a:xfrm>
        </p:grpSpPr>
        <p:sp>
          <p:nvSpPr>
            <p:cNvPr id="4" name="object 4"/>
            <p:cNvSpPr/>
            <p:nvPr/>
          </p:nvSpPr>
          <p:spPr>
            <a:xfrm>
              <a:off x="7493005" y="4083989"/>
              <a:ext cx="375920" cy="396875"/>
            </a:xfrm>
            <a:custGeom>
              <a:avLst/>
              <a:gdLst/>
              <a:ahLst/>
              <a:cxnLst/>
              <a:rect l="l" t="t" r="r" b="b"/>
              <a:pathLst>
                <a:path w="375920" h="396875">
                  <a:moveTo>
                    <a:pt x="286346" y="396481"/>
                  </a:moveTo>
                  <a:lnTo>
                    <a:pt x="241693" y="213423"/>
                  </a:lnTo>
                  <a:lnTo>
                    <a:pt x="154482" y="213423"/>
                  </a:lnTo>
                  <a:lnTo>
                    <a:pt x="160045" y="208660"/>
                  </a:lnTo>
                  <a:lnTo>
                    <a:pt x="165442" y="204152"/>
                  </a:lnTo>
                  <a:lnTo>
                    <a:pt x="170713" y="199885"/>
                  </a:lnTo>
                  <a:lnTo>
                    <a:pt x="175971" y="195618"/>
                  </a:lnTo>
                  <a:lnTo>
                    <a:pt x="180873" y="191592"/>
                  </a:lnTo>
                  <a:lnTo>
                    <a:pt x="185445" y="187820"/>
                  </a:lnTo>
                  <a:lnTo>
                    <a:pt x="190938" y="183436"/>
                  </a:lnTo>
                  <a:lnTo>
                    <a:pt x="220713" y="155384"/>
                  </a:lnTo>
                  <a:lnTo>
                    <a:pt x="224980" y="150025"/>
                  </a:lnTo>
                  <a:lnTo>
                    <a:pt x="236931" y="116090"/>
                  </a:lnTo>
                  <a:lnTo>
                    <a:pt x="313131" y="116090"/>
                  </a:lnTo>
                  <a:lnTo>
                    <a:pt x="324257" y="159397"/>
                  </a:lnTo>
                  <a:lnTo>
                    <a:pt x="330403" y="172935"/>
                  </a:lnTo>
                  <a:lnTo>
                    <a:pt x="375640" y="154482"/>
                  </a:lnTo>
                  <a:lnTo>
                    <a:pt x="372042" y="146617"/>
                  </a:lnTo>
                  <a:lnTo>
                    <a:pt x="368982" y="138490"/>
                  </a:lnTo>
                  <a:lnTo>
                    <a:pt x="361275" y="94937"/>
                  </a:lnTo>
                  <a:lnTo>
                    <a:pt x="361061" y="86029"/>
                  </a:lnTo>
                  <a:lnTo>
                    <a:pt x="361061" y="82854"/>
                  </a:lnTo>
                  <a:lnTo>
                    <a:pt x="361251" y="78587"/>
                  </a:lnTo>
                  <a:lnTo>
                    <a:pt x="361657" y="73228"/>
                  </a:lnTo>
                  <a:lnTo>
                    <a:pt x="237528" y="73228"/>
                  </a:lnTo>
                  <a:lnTo>
                    <a:pt x="219422" y="27629"/>
                  </a:lnTo>
                  <a:lnTo>
                    <a:pt x="179003" y="4391"/>
                  </a:lnTo>
                  <a:lnTo>
                    <a:pt x="139001" y="0"/>
                  </a:lnTo>
                  <a:lnTo>
                    <a:pt x="114720" y="1452"/>
                  </a:lnTo>
                  <a:lnTo>
                    <a:pt x="75806" y="13062"/>
                  </a:lnTo>
                  <a:lnTo>
                    <a:pt x="41636" y="52987"/>
                  </a:lnTo>
                  <a:lnTo>
                    <a:pt x="35128" y="95846"/>
                  </a:lnTo>
                  <a:lnTo>
                    <a:pt x="35128" y="96735"/>
                  </a:lnTo>
                  <a:lnTo>
                    <a:pt x="39998" y="134616"/>
                  </a:lnTo>
                  <a:lnTo>
                    <a:pt x="65623" y="171826"/>
                  </a:lnTo>
                  <a:lnTo>
                    <a:pt x="113703" y="188125"/>
                  </a:lnTo>
                  <a:lnTo>
                    <a:pt x="102525" y="198569"/>
                  </a:lnTo>
                  <a:lnTo>
                    <a:pt x="70548" y="232028"/>
                  </a:lnTo>
                  <a:lnTo>
                    <a:pt x="42498" y="268671"/>
                  </a:lnTo>
                  <a:lnTo>
                    <a:pt x="20318" y="308451"/>
                  </a:lnTo>
                  <a:lnTo>
                    <a:pt x="5272" y="351220"/>
                  </a:lnTo>
                  <a:lnTo>
                    <a:pt x="0" y="396481"/>
                  </a:lnTo>
                  <a:lnTo>
                    <a:pt x="50304" y="396481"/>
                  </a:lnTo>
                  <a:lnTo>
                    <a:pt x="50880" y="386168"/>
                  </a:lnTo>
                  <a:lnTo>
                    <a:pt x="52016" y="376056"/>
                  </a:lnTo>
                  <a:lnTo>
                    <a:pt x="61841" y="337658"/>
                  </a:lnTo>
                  <a:lnTo>
                    <a:pt x="78322" y="302529"/>
                  </a:lnTo>
                  <a:lnTo>
                    <a:pt x="99755" y="270763"/>
                  </a:lnTo>
                  <a:lnTo>
                    <a:pt x="111620" y="256285"/>
                  </a:lnTo>
                  <a:lnTo>
                    <a:pt x="202107" y="256285"/>
                  </a:lnTo>
                  <a:lnTo>
                    <a:pt x="236334" y="396481"/>
                  </a:lnTo>
                  <a:lnTo>
                    <a:pt x="286346" y="396481"/>
                  </a:lnTo>
                  <a:close/>
                </a:path>
              </a:pathLst>
            </a:custGeom>
            <a:ln w="1905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7122" y="4115549"/>
              <a:ext cx="125615" cy="1253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19256" y="4046481"/>
              <a:ext cx="300355" cy="434340"/>
            </a:xfrm>
            <a:custGeom>
              <a:avLst/>
              <a:gdLst/>
              <a:ahLst/>
              <a:cxnLst/>
              <a:rect l="l" t="t" r="r" b="b"/>
              <a:pathLst>
                <a:path w="300354" h="434339">
                  <a:moveTo>
                    <a:pt x="240499" y="197650"/>
                  </a:moveTo>
                  <a:lnTo>
                    <a:pt x="189001" y="433984"/>
                  </a:lnTo>
                  <a:lnTo>
                    <a:pt x="239014" y="433984"/>
                  </a:lnTo>
                  <a:lnTo>
                    <a:pt x="300024" y="153593"/>
                  </a:lnTo>
                  <a:lnTo>
                    <a:pt x="207162" y="153593"/>
                  </a:lnTo>
                  <a:lnTo>
                    <a:pt x="221157" y="89306"/>
                  </a:lnTo>
                  <a:lnTo>
                    <a:pt x="222148" y="84543"/>
                  </a:lnTo>
                  <a:lnTo>
                    <a:pt x="222885" y="80429"/>
                  </a:lnTo>
                  <a:lnTo>
                    <a:pt x="223380" y="76949"/>
                  </a:lnTo>
                  <a:lnTo>
                    <a:pt x="223875" y="73482"/>
                  </a:lnTo>
                  <a:lnTo>
                    <a:pt x="224129" y="69557"/>
                  </a:lnTo>
                  <a:lnTo>
                    <a:pt x="224129" y="65189"/>
                  </a:lnTo>
                  <a:lnTo>
                    <a:pt x="212578" y="27132"/>
                  </a:lnTo>
                  <a:lnTo>
                    <a:pt x="177917" y="4391"/>
                  </a:lnTo>
                  <a:lnTo>
                    <a:pt x="141973" y="0"/>
                  </a:lnTo>
                  <a:lnTo>
                    <a:pt x="127454" y="494"/>
                  </a:lnTo>
                  <a:lnTo>
                    <a:pt x="81102" y="7899"/>
                  </a:lnTo>
                  <a:lnTo>
                    <a:pt x="31237" y="21818"/>
                  </a:lnTo>
                  <a:lnTo>
                    <a:pt x="13982" y="27393"/>
                  </a:lnTo>
                  <a:lnTo>
                    <a:pt x="14376" y="32156"/>
                  </a:lnTo>
                  <a:lnTo>
                    <a:pt x="14579" y="36512"/>
                  </a:lnTo>
                  <a:lnTo>
                    <a:pt x="14579" y="40487"/>
                  </a:lnTo>
                  <a:lnTo>
                    <a:pt x="14365" y="48200"/>
                  </a:lnTo>
                  <a:lnTo>
                    <a:pt x="6656" y="89492"/>
                  </a:lnTo>
                  <a:lnTo>
                    <a:pt x="0" y="105371"/>
                  </a:lnTo>
                  <a:lnTo>
                    <a:pt x="45237" y="123837"/>
                  </a:lnTo>
                  <a:lnTo>
                    <a:pt x="58885" y="85164"/>
                  </a:lnTo>
                  <a:lnTo>
                    <a:pt x="63093" y="60134"/>
                  </a:lnTo>
                  <a:lnTo>
                    <a:pt x="71980" y="57129"/>
                  </a:lnTo>
                  <a:lnTo>
                    <a:pt x="114779" y="46332"/>
                  </a:lnTo>
                  <a:lnTo>
                    <a:pt x="130670" y="45250"/>
                  </a:lnTo>
                  <a:lnTo>
                    <a:pt x="140999" y="45807"/>
                  </a:lnTo>
                  <a:lnTo>
                    <a:pt x="170578" y="71094"/>
                  </a:lnTo>
                  <a:lnTo>
                    <a:pt x="171145" y="78295"/>
                  </a:lnTo>
                  <a:lnTo>
                    <a:pt x="171145" y="81864"/>
                  </a:lnTo>
                  <a:lnTo>
                    <a:pt x="170942" y="85089"/>
                  </a:lnTo>
                  <a:lnTo>
                    <a:pt x="170548" y="87960"/>
                  </a:lnTo>
                  <a:lnTo>
                    <a:pt x="170154" y="90843"/>
                  </a:lnTo>
                  <a:lnTo>
                    <a:pt x="169557" y="93967"/>
                  </a:lnTo>
                  <a:lnTo>
                    <a:pt x="168770" y="97345"/>
                  </a:lnTo>
                  <a:lnTo>
                    <a:pt x="146735" y="197650"/>
                  </a:lnTo>
                  <a:lnTo>
                    <a:pt x="240499" y="197650"/>
                  </a:lnTo>
                  <a:close/>
                </a:path>
              </a:pathLst>
            </a:custGeom>
            <a:ln w="1905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7394" y="4013149"/>
              <a:ext cx="268605" cy="467359"/>
            </a:xfrm>
            <a:custGeom>
              <a:avLst/>
              <a:gdLst/>
              <a:ahLst/>
              <a:cxnLst/>
              <a:rect l="l" t="t" r="r" b="b"/>
              <a:pathLst>
                <a:path w="268604" h="467360">
                  <a:moveTo>
                    <a:pt x="0" y="467321"/>
                  </a:moveTo>
                  <a:lnTo>
                    <a:pt x="50012" y="467321"/>
                  </a:lnTo>
                  <a:lnTo>
                    <a:pt x="50012" y="256286"/>
                  </a:lnTo>
                  <a:lnTo>
                    <a:pt x="51303" y="227823"/>
                  </a:lnTo>
                  <a:lnTo>
                    <a:pt x="61639" y="183175"/>
                  </a:lnTo>
                  <a:lnTo>
                    <a:pt x="96548" y="145778"/>
                  </a:lnTo>
                  <a:lnTo>
                    <a:pt x="132753" y="138709"/>
                  </a:lnTo>
                  <a:lnTo>
                    <a:pt x="152845" y="140542"/>
                  </a:lnTo>
                  <a:lnTo>
                    <a:pt x="197053" y="168033"/>
                  </a:lnTo>
                  <a:lnTo>
                    <a:pt x="213123" y="205868"/>
                  </a:lnTo>
                  <a:lnTo>
                    <a:pt x="218478" y="260743"/>
                  </a:lnTo>
                  <a:lnTo>
                    <a:pt x="218478" y="467321"/>
                  </a:lnTo>
                  <a:lnTo>
                    <a:pt x="268490" y="467321"/>
                  </a:lnTo>
                  <a:lnTo>
                    <a:pt x="268490" y="257479"/>
                  </a:lnTo>
                  <a:lnTo>
                    <a:pt x="266778" y="221384"/>
                  </a:lnTo>
                  <a:lnTo>
                    <a:pt x="253081" y="163042"/>
                  </a:lnTo>
                  <a:lnTo>
                    <a:pt x="225714" y="122949"/>
                  </a:lnTo>
                  <a:lnTo>
                    <a:pt x="184786" y="99879"/>
                  </a:lnTo>
                  <a:lnTo>
                    <a:pt x="159245" y="94653"/>
                  </a:lnTo>
                  <a:lnTo>
                    <a:pt x="159245" y="0"/>
                  </a:lnTo>
                  <a:lnTo>
                    <a:pt x="109245" y="0"/>
                  </a:lnTo>
                  <a:lnTo>
                    <a:pt x="109245" y="95554"/>
                  </a:lnTo>
                  <a:lnTo>
                    <a:pt x="83580" y="101533"/>
                  </a:lnTo>
                  <a:lnTo>
                    <a:pt x="42576" y="126160"/>
                  </a:lnTo>
                  <a:lnTo>
                    <a:pt x="15323" y="167848"/>
                  </a:lnTo>
                  <a:lnTo>
                    <a:pt x="1702" y="227608"/>
                  </a:lnTo>
                  <a:lnTo>
                    <a:pt x="0" y="264325"/>
                  </a:lnTo>
                  <a:lnTo>
                    <a:pt x="0" y="467321"/>
                  </a:lnTo>
                  <a:close/>
                </a:path>
              </a:pathLst>
            </a:custGeom>
            <a:ln w="1905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71725" y="4291457"/>
              <a:ext cx="162560" cy="38735"/>
            </a:xfrm>
            <a:custGeom>
              <a:avLst/>
              <a:gdLst/>
              <a:ahLst/>
              <a:cxnLst/>
              <a:rect l="l" t="t" r="r" b="b"/>
              <a:pathLst>
                <a:path w="162559" h="38735">
                  <a:moveTo>
                    <a:pt x="162521" y="0"/>
                  </a:moveTo>
                  <a:lnTo>
                    <a:pt x="0" y="0"/>
                  </a:lnTo>
                  <a:lnTo>
                    <a:pt x="0" y="38392"/>
                  </a:lnTo>
                  <a:lnTo>
                    <a:pt x="162521" y="38392"/>
                  </a:lnTo>
                  <a:lnTo>
                    <a:pt x="162521" y="0"/>
                  </a:lnTo>
                  <a:close/>
                </a:path>
              </a:pathLst>
            </a:custGeom>
            <a:ln w="1905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98839" y="4053636"/>
              <a:ext cx="414020" cy="427355"/>
            </a:xfrm>
            <a:custGeom>
              <a:avLst/>
              <a:gdLst/>
              <a:ahLst/>
              <a:cxnLst/>
              <a:rect l="l" t="t" r="r" b="b"/>
              <a:pathLst>
                <a:path w="414020" h="427354">
                  <a:moveTo>
                    <a:pt x="49110" y="426834"/>
                  </a:moveTo>
                  <a:lnTo>
                    <a:pt x="56553" y="359867"/>
                  </a:lnTo>
                  <a:lnTo>
                    <a:pt x="65032" y="314883"/>
                  </a:lnTo>
                  <a:lnTo>
                    <a:pt x="85932" y="273274"/>
                  </a:lnTo>
                  <a:lnTo>
                    <a:pt x="121106" y="248881"/>
                  </a:lnTo>
                  <a:lnTo>
                    <a:pt x="173127" y="238900"/>
                  </a:lnTo>
                  <a:lnTo>
                    <a:pt x="189306" y="238125"/>
                  </a:lnTo>
                  <a:lnTo>
                    <a:pt x="189306" y="426834"/>
                  </a:lnTo>
                  <a:lnTo>
                    <a:pt x="239318" y="426834"/>
                  </a:lnTo>
                  <a:lnTo>
                    <a:pt x="239318" y="238417"/>
                  </a:lnTo>
                  <a:lnTo>
                    <a:pt x="340817" y="238417"/>
                  </a:lnTo>
                  <a:lnTo>
                    <a:pt x="364629" y="426834"/>
                  </a:lnTo>
                  <a:lnTo>
                    <a:pt x="413740" y="426834"/>
                  </a:lnTo>
                  <a:lnTo>
                    <a:pt x="384568" y="193179"/>
                  </a:lnTo>
                  <a:lnTo>
                    <a:pt x="239318" y="193179"/>
                  </a:lnTo>
                  <a:lnTo>
                    <a:pt x="239318" y="0"/>
                  </a:lnTo>
                  <a:lnTo>
                    <a:pt x="189306" y="0"/>
                  </a:lnTo>
                  <a:lnTo>
                    <a:pt x="189306" y="193179"/>
                  </a:lnTo>
                  <a:lnTo>
                    <a:pt x="171094" y="194153"/>
                  </a:lnTo>
                  <a:lnTo>
                    <a:pt x="121145" y="201663"/>
                  </a:lnTo>
                  <a:lnTo>
                    <a:pt x="79061" y="218543"/>
                  </a:lnTo>
                  <a:lnTo>
                    <a:pt x="45799" y="247757"/>
                  </a:lnTo>
                  <a:lnTo>
                    <a:pt x="21809" y="291054"/>
                  </a:lnTo>
                  <a:lnTo>
                    <a:pt x="11612" y="329826"/>
                  </a:lnTo>
                  <a:lnTo>
                    <a:pt x="0" y="426834"/>
                  </a:lnTo>
                  <a:lnTo>
                    <a:pt x="49110" y="426834"/>
                  </a:lnTo>
                  <a:close/>
                </a:path>
              </a:pathLst>
            </a:custGeom>
            <a:ln w="1905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0685" y="4013155"/>
              <a:ext cx="268605" cy="467359"/>
            </a:xfrm>
            <a:custGeom>
              <a:avLst/>
              <a:gdLst/>
              <a:ahLst/>
              <a:cxnLst/>
              <a:rect l="l" t="t" r="r" b="b"/>
              <a:pathLst>
                <a:path w="268604" h="467360">
                  <a:moveTo>
                    <a:pt x="0" y="374446"/>
                  </a:moveTo>
                  <a:lnTo>
                    <a:pt x="50012" y="374446"/>
                  </a:lnTo>
                  <a:lnTo>
                    <a:pt x="50012" y="256273"/>
                  </a:lnTo>
                  <a:lnTo>
                    <a:pt x="51303" y="227817"/>
                  </a:lnTo>
                  <a:lnTo>
                    <a:pt x="61639" y="183169"/>
                  </a:lnTo>
                  <a:lnTo>
                    <a:pt x="96548" y="145776"/>
                  </a:lnTo>
                  <a:lnTo>
                    <a:pt x="132753" y="138709"/>
                  </a:lnTo>
                  <a:lnTo>
                    <a:pt x="152845" y="140542"/>
                  </a:lnTo>
                  <a:lnTo>
                    <a:pt x="197053" y="168021"/>
                  </a:lnTo>
                  <a:lnTo>
                    <a:pt x="213123" y="205862"/>
                  </a:lnTo>
                  <a:lnTo>
                    <a:pt x="218478" y="260743"/>
                  </a:lnTo>
                  <a:lnTo>
                    <a:pt x="218478" y="467309"/>
                  </a:lnTo>
                  <a:lnTo>
                    <a:pt x="268490" y="467309"/>
                  </a:lnTo>
                  <a:lnTo>
                    <a:pt x="268490" y="257467"/>
                  </a:lnTo>
                  <a:lnTo>
                    <a:pt x="266778" y="221379"/>
                  </a:lnTo>
                  <a:lnTo>
                    <a:pt x="253081" y="163042"/>
                  </a:lnTo>
                  <a:lnTo>
                    <a:pt x="225714" y="122949"/>
                  </a:lnTo>
                  <a:lnTo>
                    <a:pt x="184786" y="99879"/>
                  </a:lnTo>
                  <a:lnTo>
                    <a:pt x="159245" y="94653"/>
                  </a:lnTo>
                  <a:lnTo>
                    <a:pt x="159245" y="0"/>
                  </a:lnTo>
                  <a:lnTo>
                    <a:pt x="109245" y="0"/>
                  </a:lnTo>
                  <a:lnTo>
                    <a:pt x="109245" y="95542"/>
                  </a:lnTo>
                  <a:lnTo>
                    <a:pt x="83580" y="101526"/>
                  </a:lnTo>
                  <a:lnTo>
                    <a:pt x="42576" y="126154"/>
                  </a:lnTo>
                  <a:lnTo>
                    <a:pt x="15323" y="167848"/>
                  </a:lnTo>
                  <a:lnTo>
                    <a:pt x="1702" y="227603"/>
                  </a:lnTo>
                  <a:lnTo>
                    <a:pt x="0" y="264312"/>
                  </a:lnTo>
                  <a:lnTo>
                    <a:pt x="0" y="374446"/>
                  </a:lnTo>
                  <a:close/>
                </a:path>
              </a:pathLst>
            </a:custGeom>
            <a:ln w="1905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44471" y="4046493"/>
              <a:ext cx="428625" cy="434340"/>
            </a:xfrm>
            <a:custGeom>
              <a:avLst/>
              <a:gdLst/>
              <a:ahLst/>
              <a:cxnLst/>
              <a:rect l="l" t="t" r="r" b="b"/>
              <a:pathLst>
                <a:path w="428625" h="434339">
                  <a:moveTo>
                    <a:pt x="159550" y="200317"/>
                  </a:moveTo>
                  <a:lnTo>
                    <a:pt x="159550" y="433971"/>
                  </a:lnTo>
                  <a:lnTo>
                    <a:pt x="209562" y="433971"/>
                  </a:lnTo>
                  <a:lnTo>
                    <a:pt x="209562" y="162814"/>
                  </a:lnTo>
                  <a:lnTo>
                    <a:pt x="210853" y="134351"/>
                  </a:lnTo>
                  <a:lnTo>
                    <a:pt x="221189" y="89703"/>
                  </a:lnTo>
                  <a:lnTo>
                    <a:pt x="256098" y="52306"/>
                  </a:lnTo>
                  <a:lnTo>
                    <a:pt x="292303" y="45237"/>
                  </a:lnTo>
                  <a:lnTo>
                    <a:pt x="312395" y="47070"/>
                  </a:lnTo>
                  <a:lnTo>
                    <a:pt x="356603" y="74561"/>
                  </a:lnTo>
                  <a:lnTo>
                    <a:pt x="372673" y="112396"/>
                  </a:lnTo>
                  <a:lnTo>
                    <a:pt x="378028" y="167271"/>
                  </a:lnTo>
                  <a:lnTo>
                    <a:pt x="378028" y="433971"/>
                  </a:lnTo>
                  <a:lnTo>
                    <a:pt x="428040" y="433971"/>
                  </a:lnTo>
                  <a:lnTo>
                    <a:pt x="428040" y="164007"/>
                  </a:lnTo>
                  <a:lnTo>
                    <a:pt x="425983" y="124660"/>
                  </a:lnTo>
                  <a:lnTo>
                    <a:pt x="409534" y="62595"/>
                  </a:lnTo>
                  <a:lnTo>
                    <a:pt x="376662" y="22427"/>
                  </a:lnTo>
                  <a:lnTo>
                    <a:pt x="327475" y="2491"/>
                  </a:lnTo>
                  <a:lnTo>
                    <a:pt x="296773" y="0"/>
                  </a:lnTo>
                  <a:lnTo>
                    <a:pt x="265845" y="2398"/>
                  </a:lnTo>
                  <a:lnTo>
                    <a:pt x="215763" y="21591"/>
                  </a:lnTo>
                  <a:lnTo>
                    <a:pt x="181416" y="60235"/>
                  </a:lnTo>
                  <a:lnTo>
                    <a:pt x="163033" y="119766"/>
                  </a:lnTo>
                  <a:lnTo>
                    <a:pt x="159842" y="157454"/>
                  </a:lnTo>
                  <a:lnTo>
                    <a:pt x="13995" y="157454"/>
                  </a:lnTo>
                  <a:lnTo>
                    <a:pt x="14389" y="162420"/>
                  </a:lnTo>
                  <a:lnTo>
                    <a:pt x="14592" y="166687"/>
                  </a:lnTo>
                  <a:lnTo>
                    <a:pt x="14592" y="170256"/>
                  </a:lnTo>
                  <a:lnTo>
                    <a:pt x="9186" y="214327"/>
                  </a:lnTo>
                  <a:lnTo>
                    <a:pt x="0" y="238709"/>
                  </a:lnTo>
                  <a:lnTo>
                    <a:pt x="45250" y="257175"/>
                  </a:lnTo>
                  <a:lnTo>
                    <a:pt x="59718" y="215420"/>
                  </a:lnTo>
                  <a:lnTo>
                    <a:pt x="62509" y="200317"/>
                  </a:lnTo>
                  <a:lnTo>
                    <a:pt x="159550" y="200317"/>
                  </a:lnTo>
                  <a:close/>
                </a:path>
              </a:pathLst>
            </a:custGeom>
            <a:ln w="1905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8453" y="0"/>
            <a:ext cx="10371455" cy="6858000"/>
            <a:chOff x="938453" y="0"/>
            <a:chExt cx="10371455" cy="6858000"/>
          </a:xfrm>
        </p:grpSpPr>
        <p:sp>
          <p:nvSpPr>
            <p:cNvPr id="3" name="object 3"/>
            <p:cNvSpPr/>
            <p:nvPr/>
          </p:nvSpPr>
          <p:spPr>
            <a:xfrm>
              <a:off x="938453" y="0"/>
              <a:ext cx="10371455" cy="6858000"/>
            </a:xfrm>
            <a:custGeom>
              <a:avLst/>
              <a:gdLst/>
              <a:ahLst/>
              <a:cxnLst/>
              <a:rect l="l" t="t" r="r" b="b"/>
              <a:pathLst>
                <a:path w="10371455" h="6858000">
                  <a:moveTo>
                    <a:pt x="1037130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371302" y="6858000"/>
                  </a:lnTo>
                  <a:lnTo>
                    <a:pt x="10371302" y="0"/>
                  </a:lnTo>
                  <a:close/>
                </a:path>
              </a:pathLst>
            </a:custGeom>
            <a:solidFill>
              <a:srgbClr val="00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699" y="0"/>
              <a:ext cx="9144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5768" y="3680688"/>
              <a:ext cx="561924" cy="3826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204" y="607059"/>
            <a:ext cx="7991855" cy="51175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0340000">
            <a:off x="2679957" y="2620550"/>
            <a:ext cx="6371833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b="1" spc="-10" dirty="0">
                <a:solidFill>
                  <a:srgbClr val="FFFFFF"/>
                </a:solidFill>
                <a:latin typeface="Ebrima"/>
                <a:cs typeface="Ebrima"/>
              </a:rPr>
              <a:t>እናመሰግናለን!</a:t>
            </a:r>
            <a:endParaRPr sz="8000">
              <a:latin typeface="Ebrima"/>
              <a:cs typeface="Ebri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57087" y="1624658"/>
            <a:ext cx="5969000" cy="2935605"/>
            <a:chOff x="2857087" y="1624658"/>
            <a:chExt cx="5969000" cy="2935605"/>
          </a:xfrm>
        </p:grpSpPr>
        <p:sp>
          <p:nvSpPr>
            <p:cNvPr id="5" name="object 5"/>
            <p:cNvSpPr/>
            <p:nvPr/>
          </p:nvSpPr>
          <p:spPr>
            <a:xfrm>
              <a:off x="2869787" y="3717672"/>
              <a:ext cx="751205" cy="829944"/>
            </a:xfrm>
            <a:custGeom>
              <a:avLst/>
              <a:gdLst/>
              <a:ahLst/>
              <a:cxnLst/>
              <a:rect l="l" t="t" r="r" b="b"/>
              <a:pathLst>
                <a:path w="751204" h="829945">
                  <a:moveTo>
                    <a:pt x="604456" y="685228"/>
                  </a:moveTo>
                  <a:lnTo>
                    <a:pt x="750811" y="627697"/>
                  </a:lnTo>
                  <a:lnTo>
                    <a:pt x="512546" y="292785"/>
                  </a:lnTo>
                  <a:lnTo>
                    <a:pt x="378193" y="345592"/>
                  </a:lnTo>
                  <a:lnTo>
                    <a:pt x="383591" y="323989"/>
                  </a:lnTo>
                  <a:lnTo>
                    <a:pt x="395870" y="279984"/>
                  </a:lnTo>
                  <a:lnTo>
                    <a:pt x="410267" y="234408"/>
                  </a:lnTo>
                  <a:lnTo>
                    <a:pt x="427565" y="184172"/>
                  </a:lnTo>
                  <a:lnTo>
                    <a:pt x="437349" y="157099"/>
                  </a:lnTo>
                  <a:lnTo>
                    <a:pt x="298373" y="211734"/>
                  </a:lnTo>
                  <a:lnTo>
                    <a:pt x="336600" y="28270"/>
                  </a:lnTo>
                  <a:lnTo>
                    <a:pt x="185623" y="87617"/>
                  </a:lnTo>
                  <a:lnTo>
                    <a:pt x="181597" y="81026"/>
                  </a:lnTo>
                  <a:lnTo>
                    <a:pt x="156324" y="47688"/>
                  </a:lnTo>
                  <a:lnTo>
                    <a:pt x="129205" y="19598"/>
                  </a:lnTo>
                  <a:lnTo>
                    <a:pt x="107467" y="0"/>
                  </a:lnTo>
                  <a:lnTo>
                    <a:pt x="0" y="100888"/>
                  </a:lnTo>
                  <a:lnTo>
                    <a:pt x="11165" y="111105"/>
                  </a:lnTo>
                  <a:lnTo>
                    <a:pt x="21286" y="121637"/>
                  </a:lnTo>
                  <a:lnTo>
                    <a:pt x="45640" y="155254"/>
                  </a:lnTo>
                  <a:lnTo>
                    <a:pt x="64300" y="193941"/>
                  </a:lnTo>
                  <a:lnTo>
                    <a:pt x="68148" y="204419"/>
                  </a:lnTo>
                  <a:lnTo>
                    <a:pt x="69519" y="208343"/>
                  </a:lnTo>
                  <a:lnTo>
                    <a:pt x="71399" y="214261"/>
                  </a:lnTo>
                  <a:lnTo>
                    <a:pt x="73812" y="222199"/>
                  </a:lnTo>
                  <a:lnTo>
                    <a:pt x="164757" y="186436"/>
                  </a:lnTo>
                  <a:lnTo>
                    <a:pt x="127571" y="368427"/>
                  </a:lnTo>
                  <a:lnTo>
                    <a:pt x="249453" y="320522"/>
                  </a:lnTo>
                  <a:lnTo>
                    <a:pt x="240507" y="352974"/>
                  </a:lnTo>
                  <a:lnTo>
                    <a:pt x="225925" y="415872"/>
                  </a:lnTo>
                  <a:lnTo>
                    <a:pt x="215748" y="476460"/>
                  </a:lnTo>
                  <a:lnTo>
                    <a:pt x="209905" y="536864"/>
                  </a:lnTo>
                  <a:lnTo>
                    <a:pt x="208402" y="597627"/>
                  </a:lnTo>
                  <a:lnTo>
                    <a:pt x="209302" y="628556"/>
                  </a:lnTo>
                  <a:lnTo>
                    <a:pt x="214414" y="691705"/>
                  </a:lnTo>
                  <a:lnTo>
                    <a:pt x="223927" y="758131"/>
                  </a:lnTo>
                  <a:lnTo>
                    <a:pt x="237871" y="829348"/>
                  </a:lnTo>
                  <a:lnTo>
                    <a:pt x="384225" y="771804"/>
                  </a:lnTo>
                  <a:lnTo>
                    <a:pt x="373529" y="728072"/>
                  </a:lnTo>
                  <a:lnTo>
                    <a:pt x="365139" y="685630"/>
                  </a:lnTo>
                  <a:lnTo>
                    <a:pt x="359056" y="644475"/>
                  </a:lnTo>
                  <a:lnTo>
                    <a:pt x="355282" y="604608"/>
                  </a:lnTo>
                  <a:lnTo>
                    <a:pt x="353582" y="565468"/>
                  </a:lnTo>
                  <a:lnTo>
                    <a:pt x="353737" y="526461"/>
                  </a:lnTo>
                  <a:lnTo>
                    <a:pt x="355748" y="487588"/>
                  </a:lnTo>
                  <a:lnTo>
                    <a:pt x="359613" y="448856"/>
                  </a:lnTo>
                  <a:lnTo>
                    <a:pt x="419176" y="425437"/>
                  </a:lnTo>
                  <a:lnTo>
                    <a:pt x="604456" y="685228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7230" y="3446428"/>
              <a:ext cx="546100" cy="774700"/>
            </a:xfrm>
            <a:custGeom>
              <a:avLst/>
              <a:gdLst/>
              <a:ahLst/>
              <a:cxnLst/>
              <a:rect l="l" t="t" r="r" b="b"/>
              <a:pathLst>
                <a:path w="546100" h="774700">
                  <a:moveTo>
                    <a:pt x="328579" y="158610"/>
                  </a:moveTo>
                  <a:lnTo>
                    <a:pt x="354404" y="189042"/>
                  </a:lnTo>
                  <a:lnTo>
                    <a:pt x="385611" y="219064"/>
                  </a:lnTo>
                  <a:lnTo>
                    <a:pt x="393399" y="225869"/>
                  </a:lnTo>
                  <a:lnTo>
                    <a:pt x="500867" y="124993"/>
                  </a:lnTo>
                  <a:lnTo>
                    <a:pt x="489658" y="114661"/>
                  </a:lnTo>
                  <a:lnTo>
                    <a:pt x="479404" y="103782"/>
                  </a:lnTo>
                  <a:lnTo>
                    <a:pt x="454202" y="68028"/>
                  </a:lnTo>
                  <a:lnTo>
                    <a:pt x="435475" y="29171"/>
                  </a:lnTo>
                  <a:lnTo>
                    <a:pt x="431715" y="18910"/>
                  </a:lnTo>
                  <a:lnTo>
                    <a:pt x="430293" y="14871"/>
                  </a:lnTo>
                  <a:lnTo>
                    <a:pt x="428261" y="8559"/>
                  </a:lnTo>
                  <a:lnTo>
                    <a:pt x="425607" y="0"/>
                  </a:lnTo>
                  <a:lnTo>
                    <a:pt x="314342" y="43738"/>
                  </a:lnTo>
                  <a:lnTo>
                    <a:pt x="259638" y="66114"/>
                  </a:lnTo>
                  <a:lnTo>
                    <a:pt x="208183" y="88938"/>
                  </a:lnTo>
                  <a:lnTo>
                    <a:pt x="160878" y="112876"/>
                  </a:lnTo>
                  <a:lnTo>
                    <a:pt x="118660" y="138518"/>
                  </a:lnTo>
                  <a:lnTo>
                    <a:pt x="81875" y="166312"/>
                  </a:lnTo>
                  <a:lnTo>
                    <a:pt x="50880" y="196621"/>
                  </a:lnTo>
                  <a:lnTo>
                    <a:pt x="26571" y="230225"/>
                  </a:lnTo>
                  <a:lnTo>
                    <a:pt x="9872" y="267906"/>
                  </a:lnTo>
                  <a:lnTo>
                    <a:pt x="1185" y="310040"/>
                  </a:lnTo>
                  <a:lnTo>
                    <a:pt x="0" y="332909"/>
                  </a:lnTo>
                  <a:lnTo>
                    <a:pt x="919" y="356984"/>
                  </a:lnTo>
                  <a:lnTo>
                    <a:pt x="9905" y="409357"/>
                  </a:lnTo>
                  <a:lnTo>
                    <a:pt x="28998" y="467740"/>
                  </a:lnTo>
                  <a:lnTo>
                    <a:pt x="44979" y="504952"/>
                  </a:lnTo>
                  <a:lnTo>
                    <a:pt x="64309" y="543155"/>
                  </a:lnTo>
                  <a:lnTo>
                    <a:pt x="80522" y="571690"/>
                  </a:lnTo>
                  <a:lnTo>
                    <a:pt x="287824" y="490194"/>
                  </a:lnTo>
                  <a:lnTo>
                    <a:pt x="399635" y="774598"/>
                  </a:lnTo>
                  <a:lnTo>
                    <a:pt x="545533" y="717245"/>
                  </a:lnTo>
                  <a:lnTo>
                    <a:pt x="401235" y="350202"/>
                  </a:lnTo>
                  <a:lnTo>
                    <a:pt x="185627" y="434962"/>
                  </a:lnTo>
                  <a:lnTo>
                    <a:pt x="182765" y="428969"/>
                  </a:lnTo>
                  <a:lnTo>
                    <a:pt x="165815" y="389978"/>
                  </a:lnTo>
                  <a:lnTo>
                    <a:pt x="150474" y="340644"/>
                  </a:lnTo>
                  <a:lnTo>
                    <a:pt x="146219" y="298805"/>
                  </a:lnTo>
                  <a:lnTo>
                    <a:pt x="148039" y="280343"/>
                  </a:lnTo>
                  <a:lnTo>
                    <a:pt x="167670" y="231990"/>
                  </a:lnTo>
                  <a:lnTo>
                    <a:pt x="207841" y="192812"/>
                  </a:lnTo>
                  <a:lnTo>
                    <a:pt x="245441" y="170672"/>
                  </a:lnTo>
                  <a:lnTo>
                    <a:pt x="290423" y="149518"/>
                  </a:lnTo>
                  <a:lnTo>
                    <a:pt x="315612" y="139179"/>
                  </a:lnTo>
                  <a:lnTo>
                    <a:pt x="319625" y="145783"/>
                  </a:lnTo>
                  <a:lnTo>
                    <a:pt x="323956" y="152260"/>
                  </a:lnTo>
                  <a:lnTo>
                    <a:pt x="328579" y="158610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9628" y="3129413"/>
              <a:ext cx="967105" cy="712470"/>
            </a:xfrm>
            <a:custGeom>
              <a:avLst/>
              <a:gdLst/>
              <a:ahLst/>
              <a:cxnLst/>
              <a:rect l="l" t="t" r="r" b="b"/>
              <a:pathLst>
                <a:path w="967104" h="712470">
                  <a:moveTo>
                    <a:pt x="966997" y="288200"/>
                  </a:moveTo>
                  <a:lnTo>
                    <a:pt x="954856" y="241564"/>
                  </a:lnTo>
                  <a:lnTo>
                    <a:pt x="943243" y="204723"/>
                  </a:lnTo>
                  <a:lnTo>
                    <a:pt x="923644" y="155462"/>
                  </a:lnTo>
                  <a:lnTo>
                    <a:pt x="899455" y="109533"/>
                  </a:lnTo>
                  <a:lnTo>
                    <a:pt x="872881" y="72857"/>
                  </a:lnTo>
                  <a:lnTo>
                    <a:pt x="843982" y="44102"/>
                  </a:lnTo>
                  <a:lnTo>
                    <a:pt x="796388" y="15057"/>
                  </a:lnTo>
                  <a:lnTo>
                    <a:pt x="743879" y="1629"/>
                  </a:lnTo>
                  <a:lnTo>
                    <a:pt x="706326" y="0"/>
                  </a:lnTo>
                  <a:lnTo>
                    <a:pt x="686809" y="1218"/>
                  </a:lnTo>
                  <a:lnTo>
                    <a:pt x="646198" y="7268"/>
                  </a:lnTo>
                  <a:lnTo>
                    <a:pt x="603472" y="17728"/>
                  </a:lnTo>
                  <a:lnTo>
                    <a:pt x="558741" y="31924"/>
                  </a:lnTo>
                  <a:lnTo>
                    <a:pt x="512133" y="49110"/>
                  </a:lnTo>
                  <a:lnTo>
                    <a:pt x="256800" y="149491"/>
                  </a:lnTo>
                  <a:lnTo>
                    <a:pt x="209091" y="169647"/>
                  </a:lnTo>
                  <a:lnTo>
                    <a:pt x="164763" y="191261"/>
                  </a:lnTo>
                  <a:lnTo>
                    <a:pt x="124474" y="214899"/>
                  </a:lnTo>
                  <a:lnTo>
                    <a:pt x="88919" y="241071"/>
                  </a:lnTo>
                  <a:lnTo>
                    <a:pt x="58569" y="270138"/>
                  </a:lnTo>
                  <a:lnTo>
                    <a:pt x="33877" y="302424"/>
                  </a:lnTo>
                  <a:lnTo>
                    <a:pt x="15508" y="338568"/>
                  </a:lnTo>
                  <a:lnTo>
                    <a:pt x="4083" y="379170"/>
                  </a:lnTo>
                  <a:lnTo>
                    <a:pt x="0" y="424555"/>
                  </a:lnTo>
                  <a:lnTo>
                    <a:pt x="857" y="449152"/>
                  </a:lnTo>
                  <a:lnTo>
                    <a:pt x="8546" y="502316"/>
                  </a:lnTo>
                  <a:lnTo>
                    <a:pt x="25191" y="561605"/>
                  </a:lnTo>
                  <a:lnTo>
                    <a:pt x="42296" y="606832"/>
                  </a:lnTo>
                  <a:lnTo>
                    <a:pt x="60521" y="647496"/>
                  </a:lnTo>
                  <a:lnTo>
                    <a:pt x="84099" y="694143"/>
                  </a:lnTo>
                  <a:lnTo>
                    <a:pt x="93618" y="712037"/>
                  </a:lnTo>
                  <a:lnTo>
                    <a:pt x="514242" y="546696"/>
                  </a:lnTo>
                  <a:lnTo>
                    <a:pt x="377386" y="198564"/>
                  </a:lnTo>
                  <a:lnTo>
                    <a:pt x="457257" y="167169"/>
                  </a:lnTo>
                  <a:lnTo>
                    <a:pt x="566705" y="445566"/>
                  </a:lnTo>
                  <a:lnTo>
                    <a:pt x="966997" y="288200"/>
                  </a:lnTo>
                  <a:close/>
                </a:path>
                <a:path w="967104" h="712470">
                  <a:moveTo>
                    <a:pt x="336594" y="520572"/>
                  </a:moveTo>
                  <a:lnTo>
                    <a:pt x="199002" y="574661"/>
                  </a:lnTo>
                  <a:lnTo>
                    <a:pt x="193723" y="563013"/>
                  </a:lnTo>
                  <a:lnTo>
                    <a:pt x="188707" y="551522"/>
                  </a:lnTo>
                  <a:lnTo>
                    <a:pt x="168178" y="498110"/>
                  </a:lnTo>
                  <a:lnTo>
                    <a:pt x="153531" y="443232"/>
                  </a:lnTo>
                  <a:lnTo>
                    <a:pt x="149055" y="397386"/>
                  </a:lnTo>
                  <a:lnTo>
                    <a:pt x="149729" y="377283"/>
                  </a:lnTo>
                  <a:lnTo>
                    <a:pt x="162331" y="327518"/>
                  </a:lnTo>
                  <a:lnTo>
                    <a:pt x="187801" y="291210"/>
                  </a:lnTo>
                  <a:lnTo>
                    <a:pt x="221251" y="264978"/>
                  </a:lnTo>
                  <a:lnTo>
                    <a:pt x="233318" y="257873"/>
                  </a:lnTo>
                  <a:lnTo>
                    <a:pt x="336594" y="520572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9879" y="3222478"/>
              <a:ext cx="218732" cy="2251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58744" y="2790294"/>
              <a:ext cx="643255" cy="848994"/>
            </a:xfrm>
            <a:custGeom>
              <a:avLst/>
              <a:gdLst/>
              <a:ahLst/>
              <a:cxnLst/>
              <a:rect l="l" t="t" r="r" b="b"/>
              <a:pathLst>
                <a:path w="643254" h="848995">
                  <a:moveTo>
                    <a:pt x="497220" y="715606"/>
                  </a:moveTo>
                  <a:lnTo>
                    <a:pt x="643118" y="658253"/>
                  </a:lnTo>
                  <a:lnTo>
                    <a:pt x="514797" y="331825"/>
                  </a:lnTo>
                  <a:lnTo>
                    <a:pt x="503872" y="305739"/>
                  </a:lnTo>
                  <a:lnTo>
                    <a:pt x="480193" y="259077"/>
                  </a:lnTo>
                  <a:lnTo>
                    <a:pt x="453966" y="219832"/>
                  </a:lnTo>
                  <a:lnTo>
                    <a:pt x="424539" y="188353"/>
                  </a:lnTo>
                  <a:lnTo>
                    <a:pt x="391754" y="164741"/>
                  </a:lnTo>
                  <a:lnTo>
                    <a:pt x="355388" y="149182"/>
                  </a:lnTo>
                  <a:lnTo>
                    <a:pt x="315265" y="141791"/>
                  </a:lnTo>
                  <a:lnTo>
                    <a:pt x="293500" y="141304"/>
                  </a:lnTo>
                  <a:lnTo>
                    <a:pt x="270553" y="142977"/>
                  </a:lnTo>
                  <a:lnTo>
                    <a:pt x="246421" y="146811"/>
                  </a:lnTo>
                  <a:lnTo>
                    <a:pt x="188712" y="0"/>
                  </a:lnTo>
                  <a:lnTo>
                    <a:pt x="42814" y="57353"/>
                  </a:lnTo>
                  <a:lnTo>
                    <a:pt x="101260" y="206019"/>
                  </a:lnTo>
                  <a:lnTo>
                    <a:pt x="81360" y="220026"/>
                  </a:lnTo>
                  <a:lnTo>
                    <a:pt x="48403" y="250432"/>
                  </a:lnTo>
                  <a:lnTo>
                    <a:pt x="24436" y="284094"/>
                  </a:lnTo>
                  <a:lnTo>
                    <a:pt x="8649" y="321214"/>
                  </a:lnTo>
                  <a:lnTo>
                    <a:pt x="888" y="361858"/>
                  </a:lnTo>
                  <a:lnTo>
                    <a:pt x="0" y="383547"/>
                  </a:lnTo>
                  <a:lnTo>
                    <a:pt x="1106" y="406154"/>
                  </a:lnTo>
                  <a:lnTo>
                    <a:pt x="9152" y="454114"/>
                  </a:lnTo>
                  <a:lnTo>
                    <a:pt x="24139" y="505795"/>
                  </a:lnTo>
                  <a:lnTo>
                    <a:pt x="158334" y="848829"/>
                  </a:lnTo>
                  <a:lnTo>
                    <a:pt x="304231" y="791476"/>
                  </a:lnTo>
                  <a:lnTo>
                    <a:pt x="175186" y="463207"/>
                  </a:lnTo>
                  <a:lnTo>
                    <a:pt x="167066" y="441928"/>
                  </a:lnTo>
                  <a:lnTo>
                    <a:pt x="153868" y="403272"/>
                  </a:lnTo>
                  <a:lnTo>
                    <a:pt x="142359" y="354641"/>
                  </a:lnTo>
                  <a:lnTo>
                    <a:pt x="141191" y="340653"/>
                  </a:lnTo>
                  <a:lnTo>
                    <a:pt x="141392" y="327761"/>
                  </a:lnTo>
                  <a:lnTo>
                    <a:pt x="157851" y="285572"/>
                  </a:lnTo>
                  <a:lnTo>
                    <a:pt x="188785" y="262426"/>
                  </a:lnTo>
                  <a:lnTo>
                    <a:pt x="232124" y="247719"/>
                  </a:lnTo>
                  <a:lnTo>
                    <a:pt x="245289" y="246376"/>
                  </a:lnTo>
                  <a:lnTo>
                    <a:pt x="257533" y="246926"/>
                  </a:lnTo>
                  <a:lnTo>
                    <a:pt x="300345" y="267677"/>
                  </a:lnTo>
                  <a:lnTo>
                    <a:pt x="327806" y="302209"/>
                  </a:lnTo>
                  <a:lnTo>
                    <a:pt x="353360" y="352377"/>
                  </a:lnTo>
                  <a:lnTo>
                    <a:pt x="370893" y="394258"/>
                  </a:lnTo>
                  <a:lnTo>
                    <a:pt x="497220" y="715606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49700" y="2586765"/>
              <a:ext cx="688975" cy="669925"/>
            </a:xfrm>
            <a:custGeom>
              <a:avLst/>
              <a:gdLst/>
              <a:ahLst/>
              <a:cxnLst/>
              <a:rect l="l" t="t" r="r" b="b"/>
              <a:pathLst>
                <a:path w="688975" h="669925">
                  <a:moveTo>
                    <a:pt x="609142" y="102298"/>
                  </a:moveTo>
                  <a:lnTo>
                    <a:pt x="608380" y="95859"/>
                  </a:lnTo>
                  <a:lnTo>
                    <a:pt x="607237" y="89547"/>
                  </a:lnTo>
                  <a:lnTo>
                    <a:pt x="605700" y="83388"/>
                  </a:lnTo>
                  <a:lnTo>
                    <a:pt x="604176" y="77241"/>
                  </a:lnTo>
                  <a:lnTo>
                    <a:pt x="587390" y="42222"/>
                  </a:lnTo>
                  <a:lnTo>
                    <a:pt x="548093" y="10893"/>
                  </a:lnTo>
                  <a:lnTo>
                    <a:pt x="509109" y="852"/>
                  </a:lnTo>
                  <a:lnTo>
                    <a:pt x="494629" y="0"/>
                  </a:lnTo>
                  <a:lnTo>
                    <a:pt x="479468" y="376"/>
                  </a:lnTo>
                  <a:lnTo>
                    <a:pt x="430577" y="8777"/>
                  </a:lnTo>
                  <a:lnTo>
                    <a:pt x="373279" y="30017"/>
                  </a:lnTo>
                  <a:lnTo>
                    <a:pt x="325897" y="54914"/>
                  </a:lnTo>
                  <a:lnTo>
                    <a:pt x="276679" y="86493"/>
                  </a:lnTo>
                  <a:lnTo>
                    <a:pt x="227434" y="122250"/>
                  </a:lnTo>
                  <a:lnTo>
                    <a:pt x="202920" y="141528"/>
                  </a:lnTo>
                  <a:lnTo>
                    <a:pt x="196712" y="142983"/>
                  </a:lnTo>
                  <a:lnTo>
                    <a:pt x="157091" y="155858"/>
                  </a:lnTo>
                  <a:lnTo>
                    <a:pt x="109095" y="177272"/>
                  </a:lnTo>
                  <a:lnTo>
                    <a:pt x="73837" y="198932"/>
                  </a:lnTo>
                  <a:lnTo>
                    <a:pt x="33142" y="235915"/>
                  </a:lnTo>
                  <a:lnTo>
                    <a:pt x="8148" y="277463"/>
                  </a:lnTo>
                  <a:lnTo>
                    <a:pt x="0" y="322873"/>
                  </a:lnTo>
                  <a:lnTo>
                    <a:pt x="1315" y="338713"/>
                  </a:lnTo>
                  <a:lnTo>
                    <a:pt x="16818" y="385943"/>
                  </a:lnTo>
                  <a:lnTo>
                    <a:pt x="44081" y="422249"/>
                  </a:lnTo>
                  <a:lnTo>
                    <a:pt x="81839" y="446343"/>
                  </a:lnTo>
                  <a:lnTo>
                    <a:pt x="129296" y="456979"/>
                  </a:lnTo>
                  <a:lnTo>
                    <a:pt x="147194" y="457335"/>
                  </a:lnTo>
                  <a:lnTo>
                    <a:pt x="166128" y="456082"/>
                  </a:lnTo>
                  <a:lnTo>
                    <a:pt x="206963" y="448437"/>
                  </a:lnTo>
                  <a:lnTo>
                    <a:pt x="251675" y="433666"/>
                  </a:lnTo>
                  <a:lnTo>
                    <a:pt x="292239" y="415185"/>
                  </a:lnTo>
                  <a:lnTo>
                    <a:pt x="327164" y="393865"/>
                  </a:lnTo>
                  <a:lnTo>
                    <a:pt x="367533" y="357105"/>
                  </a:lnTo>
                  <a:lnTo>
                    <a:pt x="392132" y="315209"/>
                  </a:lnTo>
                  <a:lnTo>
                    <a:pt x="400118" y="268744"/>
                  </a:lnTo>
                  <a:lnTo>
                    <a:pt x="398690" y="252399"/>
                  </a:lnTo>
                  <a:lnTo>
                    <a:pt x="385681" y="209854"/>
                  </a:lnTo>
                  <a:lnTo>
                    <a:pt x="365884" y="176963"/>
                  </a:lnTo>
                  <a:lnTo>
                    <a:pt x="346074" y="157200"/>
                  </a:lnTo>
                  <a:lnTo>
                    <a:pt x="353368" y="150926"/>
                  </a:lnTo>
                  <a:lnTo>
                    <a:pt x="385525" y="125954"/>
                  </a:lnTo>
                  <a:lnTo>
                    <a:pt x="427105" y="108758"/>
                  </a:lnTo>
                  <a:lnTo>
                    <a:pt x="433954" y="109314"/>
                  </a:lnTo>
                  <a:lnTo>
                    <a:pt x="439571" y="111658"/>
                  </a:lnTo>
                  <a:lnTo>
                    <a:pt x="446239" y="115963"/>
                  </a:lnTo>
                  <a:lnTo>
                    <a:pt x="451281" y="122428"/>
                  </a:lnTo>
                  <a:lnTo>
                    <a:pt x="454659" y="131038"/>
                  </a:lnTo>
                  <a:lnTo>
                    <a:pt x="457326" y="137820"/>
                  </a:lnTo>
                  <a:lnTo>
                    <a:pt x="463905" y="172186"/>
                  </a:lnTo>
                  <a:lnTo>
                    <a:pt x="541565" y="669378"/>
                  </a:lnTo>
                  <a:lnTo>
                    <a:pt x="688377" y="611657"/>
                  </a:lnTo>
                  <a:lnTo>
                    <a:pt x="609142" y="102298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2369" y="2809104"/>
              <a:ext cx="156032" cy="1470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77977" y="2251029"/>
              <a:ext cx="546100" cy="774700"/>
            </a:xfrm>
            <a:custGeom>
              <a:avLst/>
              <a:gdLst/>
              <a:ahLst/>
              <a:cxnLst/>
              <a:rect l="l" t="t" r="r" b="b"/>
              <a:pathLst>
                <a:path w="546100" h="774700">
                  <a:moveTo>
                    <a:pt x="328589" y="158610"/>
                  </a:moveTo>
                  <a:lnTo>
                    <a:pt x="354413" y="189042"/>
                  </a:lnTo>
                  <a:lnTo>
                    <a:pt x="385616" y="219064"/>
                  </a:lnTo>
                  <a:lnTo>
                    <a:pt x="393410" y="225869"/>
                  </a:lnTo>
                  <a:lnTo>
                    <a:pt x="500878" y="124993"/>
                  </a:lnTo>
                  <a:lnTo>
                    <a:pt x="489669" y="114663"/>
                  </a:lnTo>
                  <a:lnTo>
                    <a:pt x="479415" y="103789"/>
                  </a:lnTo>
                  <a:lnTo>
                    <a:pt x="454213" y="68033"/>
                  </a:lnTo>
                  <a:lnTo>
                    <a:pt x="435485" y="29171"/>
                  </a:lnTo>
                  <a:lnTo>
                    <a:pt x="431726" y="18922"/>
                  </a:lnTo>
                  <a:lnTo>
                    <a:pt x="430304" y="14871"/>
                  </a:lnTo>
                  <a:lnTo>
                    <a:pt x="428272" y="8559"/>
                  </a:lnTo>
                  <a:lnTo>
                    <a:pt x="425617" y="0"/>
                  </a:lnTo>
                  <a:lnTo>
                    <a:pt x="314340" y="43738"/>
                  </a:lnTo>
                  <a:lnTo>
                    <a:pt x="259638" y="66120"/>
                  </a:lnTo>
                  <a:lnTo>
                    <a:pt x="208193" y="88950"/>
                  </a:lnTo>
                  <a:lnTo>
                    <a:pt x="160884" y="112877"/>
                  </a:lnTo>
                  <a:lnTo>
                    <a:pt x="118671" y="138518"/>
                  </a:lnTo>
                  <a:lnTo>
                    <a:pt x="81881" y="166317"/>
                  </a:lnTo>
                  <a:lnTo>
                    <a:pt x="50891" y="196621"/>
                  </a:lnTo>
                  <a:lnTo>
                    <a:pt x="26582" y="230225"/>
                  </a:lnTo>
                  <a:lnTo>
                    <a:pt x="9883" y="267906"/>
                  </a:lnTo>
                  <a:lnTo>
                    <a:pt x="1190" y="310040"/>
                  </a:lnTo>
                  <a:lnTo>
                    <a:pt x="0" y="332909"/>
                  </a:lnTo>
                  <a:lnTo>
                    <a:pt x="917" y="356984"/>
                  </a:lnTo>
                  <a:lnTo>
                    <a:pt x="9915" y="409357"/>
                  </a:lnTo>
                  <a:lnTo>
                    <a:pt x="29009" y="467740"/>
                  </a:lnTo>
                  <a:lnTo>
                    <a:pt x="44983" y="504952"/>
                  </a:lnTo>
                  <a:lnTo>
                    <a:pt x="64318" y="543155"/>
                  </a:lnTo>
                  <a:lnTo>
                    <a:pt x="80533" y="571690"/>
                  </a:lnTo>
                  <a:lnTo>
                    <a:pt x="287835" y="490194"/>
                  </a:lnTo>
                  <a:lnTo>
                    <a:pt x="399646" y="774611"/>
                  </a:lnTo>
                  <a:lnTo>
                    <a:pt x="545543" y="717245"/>
                  </a:lnTo>
                  <a:lnTo>
                    <a:pt x="401246" y="350202"/>
                  </a:lnTo>
                  <a:lnTo>
                    <a:pt x="185625" y="434962"/>
                  </a:lnTo>
                  <a:lnTo>
                    <a:pt x="182770" y="428975"/>
                  </a:lnTo>
                  <a:lnTo>
                    <a:pt x="165813" y="389978"/>
                  </a:lnTo>
                  <a:lnTo>
                    <a:pt x="150478" y="340644"/>
                  </a:lnTo>
                  <a:lnTo>
                    <a:pt x="146230" y="298805"/>
                  </a:lnTo>
                  <a:lnTo>
                    <a:pt x="148049" y="280348"/>
                  </a:lnTo>
                  <a:lnTo>
                    <a:pt x="167668" y="231990"/>
                  </a:lnTo>
                  <a:lnTo>
                    <a:pt x="207841" y="192812"/>
                  </a:lnTo>
                  <a:lnTo>
                    <a:pt x="245446" y="170672"/>
                  </a:lnTo>
                  <a:lnTo>
                    <a:pt x="290433" y="149518"/>
                  </a:lnTo>
                  <a:lnTo>
                    <a:pt x="315623" y="139179"/>
                  </a:lnTo>
                  <a:lnTo>
                    <a:pt x="319636" y="145795"/>
                  </a:lnTo>
                  <a:lnTo>
                    <a:pt x="323967" y="152260"/>
                  </a:lnTo>
                  <a:lnTo>
                    <a:pt x="328589" y="158610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3816" y="2048471"/>
              <a:ext cx="629285" cy="821055"/>
            </a:xfrm>
            <a:custGeom>
              <a:avLst/>
              <a:gdLst/>
              <a:ahLst/>
              <a:cxnLst/>
              <a:rect l="l" t="t" r="r" b="b"/>
              <a:pathLst>
                <a:path w="629284" h="821055">
                  <a:moveTo>
                    <a:pt x="481622" y="663524"/>
                  </a:moveTo>
                  <a:lnTo>
                    <a:pt x="628904" y="605624"/>
                  </a:lnTo>
                  <a:lnTo>
                    <a:pt x="147739" y="0"/>
                  </a:lnTo>
                  <a:lnTo>
                    <a:pt x="0" y="58077"/>
                  </a:lnTo>
                  <a:lnTo>
                    <a:pt x="127203" y="217563"/>
                  </a:lnTo>
                  <a:lnTo>
                    <a:pt x="103229" y="243273"/>
                  </a:lnTo>
                  <a:lnTo>
                    <a:pt x="63239" y="298173"/>
                  </a:lnTo>
                  <a:lnTo>
                    <a:pt x="33958" y="357963"/>
                  </a:lnTo>
                  <a:lnTo>
                    <a:pt x="15898" y="424238"/>
                  </a:lnTo>
                  <a:lnTo>
                    <a:pt x="9236" y="497416"/>
                  </a:lnTo>
                  <a:lnTo>
                    <a:pt x="10352" y="536952"/>
                  </a:lnTo>
                  <a:lnTo>
                    <a:pt x="14461" y="578512"/>
                  </a:lnTo>
                  <a:lnTo>
                    <a:pt x="21564" y="622096"/>
                  </a:lnTo>
                  <a:lnTo>
                    <a:pt x="31780" y="667949"/>
                  </a:lnTo>
                  <a:lnTo>
                    <a:pt x="45224" y="716335"/>
                  </a:lnTo>
                  <a:lnTo>
                    <a:pt x="61898" y="767252"/>
                  </a:lnTo>
                  <a:lnTo>
                    <a:pt x="81800" y="820699"/>
                  </a:lnTo>
                  <a:lnTo>
                    <a:pt x="227685" y="763346"/>
                  </a:lnTo>
                  <a:lnTo>
                    <a:pt x="213716" y="726546"/>
                  </a:lnTo>
                  <a:lnTo>
                    <a:pt x="201218" y="690935"/>
                  </a:lnTo>
                  <a:lnTo>
                    <a:pt x="180619" y="623277"/>
                  </a:lnTo>
                  <a:lnTo>
                    <a:pt x="166314" y="560123"/>
                  </a:lnTo>
                  <a:lnTo>
                    <a:pt x="158762" y="501256"/>
                  </a:lnTo>
                  <a:lnTo>
                    <a:pt x="157519" y="473433"/>
                  </a:lnTo>
                  <a:lnTo>
                    <a:pt x="157962" y="446678"/>
                  </a:lnTo>
                  <a:lnTo>
                    <a:pt x="163906" y="396366"/>
                  </a:lnTo>
                  <a:lnTo>
                    <a:pt x="177099" y="349940"/>
                  </a:lnTo>
                  <a:lnTo>
                    <a:pt x="198056" y="306971"/>
                  </a:lnTo>
                  <a:lnTo>
                    <a:pt x="481622" y="663524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79551" y="1828575"/>
              <a:ext cx="661670" cy="679450"/>
            </a:xfrm>
            <a:custGeom>
              <a:avLst/>
              <a:gdLst/>
              <a:ahLst/>
              <a:cxnLst/>
              <a:rect l="l" t="t" r="r" b="b"/>
              <a:pathLst>
                <a:path w="661670" h="679450">
                  <a:moveTo>
                    <a:pt x="661657" y="621687"/>
                  </a:moveTo>
                  <a:lnTo>
                    <a:pt x="586663" y="142097"/>
                  </a:lnTo>
                  <a:lnTo>
                    <a:pt x="442607" y="198726"/>
                  </a:lnTo>
                  <a:lnTo>
                    <a:pt x="427799" y="102739"/>
                  </a:lnTo>
                  <a:lnTo>
                    <a:pt x="426542" y="96834"/>
                  </a:lnTo>
                  <a:lnTo>
                    <a:pt x="425335" y="90839"/>
                  </a:lnTo>
                  <a:lnTo>
                    <a:pt x="424167" y="84705"/>
                  </a:lnTo>
                  <a:lnTo>
                    <a:pt x="423011" y="78597"/>
                  </a:lnTo>
                  <a:lnTo>
                    <a:pt x="421106" y="72145"/>
                  </a:lnTo>
                  <a:lnTo>
                    <a:pt x="397544" y="32063"/>
                  </a:lnTo>
                  <a:lnTo>
                    <a:pt x="354394" y="6246"/>
                  </a:lnTo>
                  <a:lnTo>
                    <a:pt x="313045" y="0"/>
                  </a:lnTo>
                  <a:lnTo>
                    <a:pt x="297816" y="406"/>
                  </a:lnTo>
                  <a:lnTo>
                    <a:pt x="248424" y="9012"/>
                  </a:lnTo>
                  <a:lnTo>
                    <a:pt x="188317" y="31470"/>
                  </a:lnTo>
                  <a:lnTo>
                    <a:pt x="136982" y="58850"/>
                  </a:lnTo>
                  <a:lnTo>
                    <a:pt x="83699" y="93992"/>
                  </a:lnTo>
                  <a:lnTo>
                    <a:pt x="28406" y="135720"/>
                  </a:lnTo>
                  <a:lnTo>
                    <a:pt x="0" y="158975"/>
                  </a:lnTo>
                  <a:lnTo>
                    <a:pt x="1879" y="162861"/>
                  </a:lnTo>
                  <a:lnTo>
                    <a:pt x="3632" y="166608"/>
                  </a:lnTo>
                  <a:lnTo>
                    <a:pt x="5232" y="170253"/>
                  </a:lnTo>
                  <a:lnTo>
                    <a:pt x="6832" y="173885"/>
                  </a:lnTo>
                  <a:lnTo>
                    <a:pt x="8496" y="177860"/>
                  </a:lnTo>
                  <a:lnTo>
                    <a:pt x="20913" y="218221"/>
                  </a:lnTo>
                  <a:lnTo>
                    <a:pt x="26362" y="260429"/>
                  </a:lnTo>
                  <a:lnTo>
                    <a:pt x="26207" y="275245"/>
                  </a:lnTo>
                  <a:lnTo>
                    <a:pt x="25019" y="290395"/>
                  </a:lnTo>
                  <a:lnTo>
                    <a:pt x="171310" y="290991"/>
                  </a:lnTo>
                  <a:lnTo>
                    <a:pt x="175755" y="248739"/>
                  </a:lnTo>
                  <a:lnTo>
                    <a:pt x="176064" y="230566"/>
                  </a:lnTo>
                  <a:lnTo>
                    <a:pt x="175857" y="222069"/>
                  </a:lnTo>
                  <a:lnTo>
                    <a:pt x="170380" y="177317"/>
                  </a:lnTo>
                  <a:lnTo>
                    <a:pt x="165658" y="157286"/>
                  </a:lnTo>
                  <a:lnTo>
                    <a:pt x="174190" y="149853"/>
                  </a:lnTo>
                  <a:lnTo>
                    <a:pt x="205348" y="125115"/>
                  </a:lnTo>
                  <a:lnTo>
                    <a:pt x="245319" y="107911"/>
                  </a:lnTo>
                  <a:lnTo>
                    <a:pt x="251382" y="107609"/>
                  </a:lnTo>
                  <a:lnTo>
                    <a:pt x="256552" y="108492"/>
                  </a:lnTo>
                  <a:lnTo>
                    <a:pt x="262839" y="110474"/>
                  </a:lnTo>
                  <a:lnTo>
                    <a:pt x="267970" y="116532"/>
                  </a:lnTo>
                  <a:lnTo>
                    <a:pt x="271957" y="126692"/>
                  </a:lnTo>
                  <a:lnTo>
                    <a:pt x="274142" y="132229"/>
                  </a:lnTo>
                  <a:lnTo>
                    <a:pt x="282562" y="172627"/>
                  </a:lnTo>
                  <a:lnTo>
                    <a:pt x="309714" y="347456"/>
                  </a:lnTo>
                  <a:lnTo>
                    <a:pt x="455142" y="290280"/>
                  </a:lnTo>
                  <a:lnTo>
                    <a:pt x="515759" y="679040"/>
                  </a:lnTo>
                  <a:lnTo>
                    <a:pt x="661657" y="621687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11319" y="1637358"/>
              <a:ext cx="314960" cy="509905"/>
            </a:xfrm>
            <a:custGeom>
              <a:avLst/>
              <a:gdLst/>
              <a:ahLst/>
              <a:cxnLst/>
              <a:rect l="l" t="t" r="r" b="b"/>
              <a:pathLst>
                <a:path w="314959" h="509905">
                  <a:moveTo>
                    <a:pt x="0" y="60261"/>
                  </a:moveTo>
                  <a:lnTo>
                    <a:pt x="196405" y="509701"/>
                  </a:lnTo>
                  <a:lnTo>
                    <a:pt x="314604" y="463232"/>
                  </a:lnTo>
                  <a:lnTo>
                    <a:pt x="153276" y="0"/>
                  </a:lnTo>
                  <a:lnTo>
                    <a:pt x="0" y="60261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9726" y="2166915"/>
              <a:ext cx="206311" cy="1932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9811" y="0"/>
            <a:ext cx="8851900" cy="6474460"/>
            <a:chOff x="1289811" y="0"/>
            <a:chExt cx="8851900" cy="6474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811" y="0"/>
              <a:ext cx="8851391" cy="6473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60071" y="3003631"/>
              <a:ext cx="965200" cy="884555"/>
            </a:xfrm>
            <a:custGeom>
              <a:avLst/>
              <a:gdLst/>
              <a:ahLst/>
              <a:cxnLst/>
              <a:rect l="l" t="t" r="r" b="b"/>
              <a:pathLst>
                <a:path w="965200" h="884554">
                  <a:moveTo>
                    <a:pt x="799655" y="655332"/>
                  </a:moveTo>
                  <a:lnTo>
                    <a:pt x="844043" y="635455"/>
                  </a:lnTo>
                  <a:lnTo>
                    <a:pt x="882421" y="613054"/>
                  </a:lnTo>
                  <a:lnTo>
                    <a:pt x="914157" y="588384"/>
                  </a:lnTo>
                  <a:lnTo>
                    <a:pt x="948062" y="547596"/>
                  </a:lnTo>
                  <a:lnTo>
                    <a:pt x="964057" y="502323"/>
                  </a:lnTo>
                  <a:lnTo>
                    <a:pt x="965178" y="486258"/>
                  </a:lnTo>
                  <a:lnTo>
                    <a:pt x="963988" y="469726"/>
                  </a:lnTo>
                  <a:lnTo>
                    <a:pt x="947447" y="419521"/>
                  </a:lnTo>
                  <a:lnTo>
                    <a:pt x="917422" y="382892"/>
                  </a:lnTo>
                  <a:lnTo>
                    <a:pt x="876274" y="361627"/>
                  </a:lnTo>
                  <a:lnTo>
                    <a:pt x="825553" y="355014"/>
                  </a:lnTo>
                  <a:lnTo>
                    <a:pt x="806644" y="355963"/>
                  </a:lnTo>
                  <a:lnTo>
                    <a:pt x="766025" y="362492"/>
                  </a:lnTo>
                  <a:lnTo>
                    <a:pt x="722735" y="374793"/>
                  </a:lnTo>
                  <a:lnTo>
                    <a:pt x="649503" y="402996"/>
                  </a:lnTo>
                  <a:lnTo>
                    <a:pt x="542556" y="252564"/>
                  </a:lnTo>
                  <a:lnTo>
                    <a:pt x="373113" y="319176"/>
                  </a:lnTo>
                  <a:lnTo>
                    <a:pt x="376777" y="295899"/>
                  </a:lnTo>
                  <a:lnTo>
                    <a:pt x="380758" y="272222"/>
                  </a:lnTo>
                  <a:lnTo>
                    <a:pt x="389661" y="223659"/>
                  </a:lnTo>
                  <a:lnTo>
                    <a:pt x="400224" y="171315"/>
                  </a:lnTo>
                  <a:lnTo>
                    <a:pt x="412826" y="112979"/>
                  </a:lnTo>
                  <a:lnTo>
                    <a:pt x="242836" y="179806"/>
                  </a:lnTo>
                  <a:lnTo>
                    <a:pt x="172161" y="0"/>
                  </a:lnTo>
                  <a:lnTo>
                    <a:pt x="0" y="67691"/>
                  </a:lnTo>
                  <a:lnTo>
                    <a:pt x="109435" y="346075"/>
                  </a:lnTo>
                  <a:lnTo>
                    <a:pt x="210781" y="306247"/>
                  </a:lnTo>
                  <a:lnTo>
                    <a:pt x="202157" y="353783"/>
                  </a:lnTo>
                  <a:lnTo>
                    <a:pt x="195117" y="401344"/>
                  </a:lnTo>
                  <a:lnTo>
                    <a:pt x="189660" y="448930"/>
                  </a:lnTo>
                  <a:lnTo>
                    <a:pt x="185785" y="496540"/>
                  </a:lnTo>
                  <a:lnTo>
                    <a:pt x="183491" y="544174"/>
                  </a:lnTo>
                  <a:lnTo>
                    <a:pt x="182778" y="591832"/>
                  </a:lnTo>
                  <a:lnTo>
                    <a:pt x="183814" y="639680"/>
                  </a:lnTo>
                  <a:lnTo>
                    <a:pt x="186770" y="687871"/>
                  </a:lnTo>
                  <a:lnTo>
                    <a:pt x="191646" y="736406"/>
                  </a:lnTo>
                  <a:lnTo>
                    <a:pt x="198441" y="785286"/>
                  </a:lnTo>
                  <a:lnTo>
                    <a:pt x="207157" y="834512"/>
                  </a:lnTo>
                  <a:lnTo>
                    <a:pt x="217792" y="884085"/>
                  </a:lnTo>
                  <a:lnTo>
                    <a:pt x="390486" y="816190"/>
                  </a:lnTo>
                  <a:lnTo>
                    <a:pt x="384515" y="792295"/>
                  </a:lnTo>
                  <a:lnTo>
                    <a:pt x="379139" y="768519"/>
                  </a:lnTo>
                  <a:lnTo>
                    <a:pt x="370192" y="721334"/>
                  </a:lnTo>
                  <a:lnTo>
                    <a:pt x="363462" y="674428"/>
                  </a:lnTo>
                  <a:lnTo>
                    <a:pt x="358838" y="627646"/>
                  </a:lnTo>
                  <a:lnTo>
                    <a:pt x="356220" y="580802"/>
                  </a:lnTo>
                  <a:lnTo>
                    <a:pt x="355536" y="533654"/>
                  </a:lnTo>
                  <a:lnTo>
                    <a:pt x="355903" y="509884"/>
                  </a:lnTo>
                  <a:lnTo>
                    <a:pt x="356717" y="485859"/>
                  </a:lnTo>
                  <a:lnTo>
                    <a:pt x="357979" y="461578"/>
                  </a:lnTo>
                  <a:lnTo>
                    <a:pt x="359689" y="437045"/>
                  </a:lnTo>
                  <a:lnTo>
                    <a:pt x="432155" y="408546"/>
                  </a:lnTo>
                  <a:lnTo>
                    <a:pt x="650379" y="714019"/>
                  </a:lnTo>
                  <a:lnTo>
                    <a:pt x="799655" y="655332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8546" y="3462324"/>
              <a:ext cx="122732" cy="1136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30436" y="2569068"/>
              <a:ext cx="864869" cy="947419"/>
            </a:xfrm>
            <a:custGeom>
              <a:avLst/>
              <a:gdLst/>
              <a:ahLst/>
              <a:cxnLst/>
              <a:rect l="l" t="t" r="r" b="b"/>
              <a:pathLst>
                <a:path w="864870" h="947420">
                  <a:moveTo>
                    <a:pt x="864743" y="722147"/>
                  </a:moveTo>
                  <a:lnTo>
                    <a:pt x="713320" y="336956"/>
                  </a:lnTo>
                  <a:lnTo>
                    <a:pt x="685811" y="275596"/>
                  </a:lnTo>
                  <a:lnTo>
                    <a:pt x="655129" y="223342"/>
                  </a:lnTo>
                  <a:lnTo>
                    <a:pt x="620747" y="180716"/>
                  </a:lnTo>
                  <a:lnTo>
                    <a:pt x="582193" y="148234"/>
                  </a:lnTo>
                  <a:lnTo>
                    <a:pt x="538962" y="126061"/>
                  </a:lnTo>
                  <a:lnTo>
                    <a:pt x="490588" y="114414"/>
                  </a:lnTo>
                  <a:lnTo>
                    <a:pt x="464329" y="112625"/>
                  </a:lnTo>
                  <a:lnTo>
                    <a:pt x="436508" y="113657"/>
                  </a:lnTo>
                  <a:lnTo>
                    <a:pt x="407120" y="117505"/>
                  </a:lnTo>
                  <a:lnTo>
                    <a:pt x="376161" y="124167"/>
                  </a:lnTo>
                  <a:lnTo>
                    <a:pt x="189598" y="0"/>
                  </a:lnTo>
                  <a:lnTo>
                    <a:pt x="0" y="74536"/>
                  </a:lnTo>
                  <a:lnTo>
                    <a:pt x="199783" y="206705"/>
                  </a:lnTo>
                  <a:lnTo>
                    <a:pt x="164017" y="239393"/>
                  </a:lnTo>
                  <a:lnTo>
                    <a:pt x="136879" y="275717"/>
                  </a:lnTo>
                  <a:lnTo>
                    <a:pt x="118368" y="315679"/>
                  </a:lnTo>
                  <a:lnTo>
                    <a:pt x="108483" y="359283"/>
                  </a:lnTo>
                  <a:lnTo>
                    <a:pt x="106661" y="406809"/>
                  </a:lnTo>
                  <a:lnTo>
                    <a:pt x="112337" y="458501"/>
                  </a:lnTo>
                  <a:lnTo>
                    <a:pt x="125510" y="514355"/>
                  </a:lnTo>
                  <a:lnTo>
                    <a:pt x="146177" y="574370"/>
                  </a:lnTo>
                  <a:lnTo>
                    <a:pt x="292684" y="947039"/>
                  </a:lnTo>
                  <a:lnTo>
                    <a:pt x="464845" y="879360"/>
                  </a:lnTo>
                  <a:lnTo>
                    <a:pt x="312559" y="491998"/>
                  </a:lnTo>
                  <a:lnTo>
                    <a:pt x="302989" y="466885"/>
                  </a:lnTo>
                  <a:lnTo>
                    <a:pt x="287411" y="421265"/>
                  </a:lnTo>
                  <a:lnTo>
                    <a:pt x="276816" y="381672"/>
                  </a:lnTo>
                  <a:lnTo>
                    <a:pt x="272455" y="347377"/>
                  </a:lnTo>
                  <a:lnTo>
                    <a:pt x="272694" y="332168"/>
                  </a:lnTo>
                  <a:lnTo>
                    <a:pt x="284395" y="293247"/>
                  </a:lnTo>
                  <a:lnTo>
                    <a:pt x="314128" y="263361"/>
                  </a:lnTo>
                  <a:lnTo>
                    <a:pt x="363134" y="241531"/>
                  </a:lnTo>
                  <a:lnTo>
                    <a:pt x="395290" y="236131"/>
                  </a:lnTo>
                  <a:lnTo>
                    <a:pt x="409740" y="236791"/>
                  </a:lnTo>
                  <a:lnTo>
                    <a:pt x="448582" y="251870"/>
                  </a:lnTo>
                  <a:lnTo>
                    <a:pt x="482225" y="286354"/>
                  </a:lnTo>
                  <a:lnTo>
                    <a:pt x="502742" y="319735"/>
                  </a:lnTo>
                  <a:lnTo>
                    <a:pt x="522820" y="361210"/>
                  </a:lnTo>
                  <a:lnTo>
                    <a:pt x="543509" y="410629"/>
                  </a:lnTo>
                  <a:lnTo>
                    <a:pt x="692581" y="789838"/>
                  </a:lnTo>
                  <a:lnTo>
                    <a:pt x="864743" y="722147"/>
                  </a:lnTo>
                  <a:close/>
                </a:path>
              </a:pathLst>
            </a:custGeom>
            <a:ln w="25399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41035" y="2224863"/>
              <a:ext cx="965200" cy="884555"/>
            </a:xfrm>
            <a:custGeom>
              <a:avLst/>
              <a:gdLst/>
              <a:ahLst/>
              <a:cxnLst/>
              <a:rect l="l" t="t" r="r" b="b"/>
              <a:pathLst>
                <a:path w="965200" h="884555">
                  <a:moveTo>
                    <a:pt x="799655" y="655332"/>
                  </a:moveTo>
                  <a:lnTo>
                    <a:pt x="844043" y="635455"/>
                  </a:lnTo>
                  <a:lnTo>
                    <a:pt x="882421" y="613054"/>
                  </a:lnTo>
                  <a:lnTo>
                    <a:pt x="914158" y="588384"/>
                  </a:lnTo>
                  <a:lnTo>
                    <a:pt x="948067" y="547596"/>
                  </a:lnTo>
                  <a:lnTo>
                    <a:pt x="964056" y="502323"/>
                  </a:lnTo>
                  <a:lnTo>
                    <a:pt x="965178" y="486258"/>
                  </a:lnTo>
                  <a:lnTo>
                    <a:pt x="963990" y="469726"/>
                  </a:lnTo>
                  <a:lnTo>
                    <a:pt x="947453" y="419521"/>
                  </a:lnTo>
                  <a:lnTo>
                    <a:pt x="917422" y="382892"/>
                  </a:lnTo>
                  <a:lnTo>
                    <a:pt x="876274" y="361627"/>
                  </a:lnTo>
                  <a:lnTo>
                    <a:pt x="825553" y="355014"/>
                  </a:lnTo>
                  <a:lnTo>
                    <a:pt x="806644" y="355963"/>
                  </a:lnTo>
                  <a:lnTo>
                    <a:pt x="766025" y="362492"/>
                  </a:lnTo>
                  <a:lnTo>
                    <a:pt x="722735" y="374793"/>
                  </a:lnTo>
                  <a:lnTo>
                    <a:pt x="649503" y="402996"/>
                  </a:lnTo>
                  <a:lnTo>
                    <a:pt x="542556" y="252564"/>
                  </a:lnTo>
                  <a:lnTo>
                    <a:pt x="373113" y="319176"/>
                  </a:lnTo>
                  <a:lnTo>
                    <a:pt x="376777" y="295899"/>
                  </a:lnTo>
                  <a:lnTo>
                    <a:pt x="380760" y="272222"/>
                  </a:lnTo>
                  <a:lnTo>
                    <a:pt x="389674" y="223659"/>
                  </a:lnTo>
                  <a:lnTo>
                    <a:pt x="400226" y="171315"/>
                  </a:lnTo>
                  <a:lnTo>
                    <a:pt x="412826" y="112979"/>
                  </a:lnTo>
                  <a:lnTo>
                    <a:pt x="242836" y="179806"/>
                  </a:lnTo>
                  <a:lnTo>
                    <a:pt x="172161" y="0"/>
                  </a:lnTo>
                  <a:lnTo>
                    <a:pt x="0" y="67690"/>
                  </a:lnTo>
                  <a:lnTo>
                    <a:pt x="109435" y="346075"/>
                  </a:lnTo>
                  <a:lnTo>
                    <a:pt x="210781" y="306247"/>
                  </a:lnTo>
                  <a:lnTo>
                    <a:pt x="202157" y="353783"/>
                  </a:lnTo>
                  <a:lnTo>
                    <a:pt x="195117" y="401344"/>
                  </a:lnTo>
                  <a:lnTo>
                    <a:pt x="189660" y="448930"/>
                  </a:lnTo>
                  <a:lnTo>
                    <a:pt x="185785" y="496540"/>
                  </a:lnTo>
                  <a:lnTo>
                    <a:pt x="183491" y="544174"/>
                  </a:lnTo>
                  <a:lnTo>
                    <a:pt x="182778" y="591832"/>
                  </a:lnTo>
                  <a:lnTo>
                    <a:pt x="183814" y="639680"/>
                  </a:lnTo>
                  <a:lnTo>
                    <a:pt x="186770" y="687871"/>
                  </a:lnTo>
                  <a:lnTo>
                    <a:pt x="191646" y="736406"/>
                  </a:lnTo>
                  <a:lnTo>
                    <a:pt x="198441" y="785286"/>
                  </a:lnTo>
                  <a:lnTo>
                    <a:pt x="207157" y="834512"/>
                  </a:lnTo>
                  <a:lnTo>
                    <a:pt x="217792" y="884085"/>
                  </a:lnTo>
                  <a:lnTo>
                    <a:pt x="390499" y="816190"/>
                  </a:lnTo>
                  <a:lnTo>
                    <a:pt x="384522" y="792295"/>
                  </a:lnTo>
                  <a:lnTo>
                    <a:pt x="379145" y="768519"/>
                  </a:lnTo>
                  <a:lnTo>
                    <a:pt x="370192" y="721334"/>
                  </a:lnTo>
                  <a:lnTo>
                    <a:pt x="363462" y="674428"/>
                  </a:lnTo>
                  <a:lnTo>
                    <a:pt x="358838" y="627646"/>
                  </a:lnTo>
                  <a:lnTo>
                    <a:pt x="356220" y="580802"/>
                  </a:lnTo>
                  <a:lnTo>
                    <a:pt x="355536" y="533654"/>
                  </a:lnTo>
                  <a:lnTo>
                    <a:pt x="355903" y="509884"/>
                  </a:lnTo>
                  <a:lnTo>
                    <a:pt x="356717" y="485859"/>
                  </a:lnTo>
                  <a:lnTo>
                    <a:pt x="357979" y="461578"/>
                  </a:lnTo>
                  <a:lnTo>
                    <a:pt x="359689" y="437045"/>
                  </a:lnTo>
                  <a:lnTo>
                    <a:pt x="432155" y="408546"/>
                  </a:lnTo>
                  <a:lnTo>
                    <a:pt x="650379" y="714019"/>
                  </a:lnTo>
                  <a:lnTo>
                    <a:pt x="799655" y="655332"/>
                  </a:lnTo>
                  <a:close/>
                </a:path>
              </a:pathLst>
            </a:custGeom>
            <a:ln w="25399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9509" y="2683556"/>
              <a:ext cx="122732" cy="1136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11400" y="1790301"/>
              <a:ext cx="864869" cy="947419"/>
            </a:xfrm>
            <a:custGeom>
              <a:avLst/>
              <a:gdLst/>
              <a:ahLst/>
              <a:cxnLst/>
              <a:rect l="l" t="t" r="r" b="b"/>
              <a:pathLst>
                <a:path w="864870" h="947419">
                  <a:moveTo>
                    <a:pt x="864743" y="722147"/>
                  </a:moveTo>
                  <a:lnTo>
                    <a:pt x="713320" y="336956"/>
                  </a:lnTo>
                  <a:lnTo>
                    <a:pt x="685811" y="275596"/>
                  </a:lnTo>
                  <a:lnTo>
                    <a:pt x="655129" y="223342"/>
                  </a:lnTo>
                  <a:lnTo>
                    <a:pt x="620747" y="180716"/>
                  </a:lnTo>
                  <a:lnTo>
                    <a:pt x="582193" y="148234"/>
                  </a:lnTo>
                  <a:lnTo>
                    <a:pt x="538962" y="126061"/>
                  </a:lnTo>
                  <a:lnTo>
                    <a:pt x="490588" y="114414"/>
                  </a:lnTo>
                  <a:lnTo>
                    <a:pt x="464329" y="112625"/>
                  </a:lnTo>
                  <a:lnTo>
                    <a:pt x="436508" y="113657"/>
                  </a:lnTo>
                  <a:lnTo>
                    <a:pt x="407120" y="117505"/>
                  </a:lnTo>
                  <a:lnTo>
                    <a:pt x="376161" y="124167"/>
                  </a:lnTo>
                  <a:lnTo>
                    <a:pt x="189598" y="0"/>
                  </a:lnTo>
                  <a:lnTo>
                    <a:pt x="0" y="74536"/>
                  </a:lnTo>
                  <a:lnTo>
                    <a:pt x="199783" y="206705"/>
                  </a:lnTo>
                  <a:lnTo>
                    <a:pt x="164017" y="239393"/>
                  </a:lnTo>
                  <a:lnTo>
                    <a:pt x="136879" y="275717"/>
                  </a:lnTo>
                  <a:lnTo>
                    <a:pt x="118368" y="315679"/>
                  </a:lnTo>
                  <a:lnTo>
                    <a:pt x="108483" y="359283"/>
                  </a:lnTo>
                  <a:lnTo>
                    <a:pt x="106661" y="406809"/>
                  </a:lnTo>
                  <a:lnTo>
                    <a:pt x="112337" y="458501"/>
                  </a:lnTo>
                  <a:lnTo>
                    <a:pt x="125510" y="514355"/>
                  </a:lnTo>
                  <a:lnTo>
                    <a:pt x="146177" y="574370"/>
                  </a:lnTo>
                  <a:lnTo>
                    <a:pt x="292684" y="947039"/>
                  </a:lnTo>
                  <a:lnTo>
                    <a:pt x="464845" y="879360"/>
                  </a:lnTo>
                  <a:lnTo>
                    <a:pt x="312559" y="491998"/>
                  </a:lnTo>
                  <a:lnTo>
                    <a:pt x="302989" y="466885"/>
                  </a:lnTo>
                  <a:lnTo>
                    <a:pt x="287417" y="421265"/>
                  </a:lnTo>
                  <a:lnTo>
                    <a:pt x="276821" y="381672"/>
                  </a:lnTo>
                  <a:lnTo>
                    <a:pt x="272455" y="347377"/>
                  </a:lnTo>
                  <a:lnTo>
                    <a:pt x="272694" y="332168"/>
                  </a:lnTo>
                  <a:lnTo>
                    <a:pt x="284397" y="293247"/>
                  </a:lnTo>
                  <a:lnTo>
                    <a:pt x="314128" y="263361"/>
                  </a:lnTo>
                  <a:lnTo>
                    <a:pt x="363134" y="241533"/>
                  </a:lnTo>
                  <a:lnTo>
                    <a:pt x="395290" y="236136"/>
                  </a:lnTo>
                  <a:lnTo>
                    <a:pt x="409740" y="236791"/>
                  </a:lnTo>
                  <a:lnTo>
                    <a:pt x="448582" y="251870"/>
                  </a:lnTo>
                  <a:lnTo>
                    <a:pt x="482225" y="286354"/>
                  </a:lnTo>
                  <a:lnTo>
                    <a:pt x="502742" y="319735"/>
                  </a:lnTo>
                  <a:lnTo>
                    <a:pt x="522820" y="361210"/>
                  </a:lnTo>
                  <a:lnTo>
                    <a:pt x="543509" y="410629"/>
                  </a:lnTo>
                  <a:lnTo>
                    <a:pt x="692581" y="789838"/>
                  </a:lnTo>
                  <a:lnTo>
                    <a:pt x="864743" y="722147"/>
                  </a:lnTo>
                  <a:close/>
                </a:path>
              </a:pathLst>
            </a:custGeom>
            <a:ln w="25399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1743" y="4355494"/>
              <a:ext cx="203685" cy="2526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79391" y="4249196"/>
              <a:ext cx="708660" cy="815975"/>
            </a:xfrm>
            <a:custGeom>
              <a:avLst/>
              <a:gdLst/>
              <a:ahLst/>
              <a:cxnLst/>
              <a:rect l="l" t="t" r="r" b="b"/>
              <a:pathLst>
                <a:path w="708660" h="815975">
                  <a:moveTo>
                    <a:pt x="647788" y="363637"/>
                  </a:moveTo>
                  <a:lnTo>
                    <a:pt x="339420" y="484859"/>
                  </a:lnTo>
                  <a:lnTo>
                    <a:pt x="305473" y="435329"/>
                  </a:lnTo>
                  <a:lnTo>
                    <a:pt x="339255" y="422044"/>
                  </a:lnTo>
                  <a:lnTo>
                    <a:pt x="373411" y="407731"/>
                  </a:lnTo>
                  <a:lnTo>
                    <a:pt x="430929" y="378037"/>
                  </a:lnTo>
                  <a:lnTo>
                    <a:pt x="474415" y="346904"/>
                  </a:lnTo>
                  <a:lnTo>
                    <a:pt x="506060" y="314185"/>
                  </a:lnTo>
                  <a:lnTo>
                    <a:pt x="526350" y="279845"/>
                  </a:lnTo>
                  <a:lnTo>
                    <a:pt x="537133" y="225359"/>
                  </a:lnTo>
                  <a:lnTo>
                    <a:pt x="535857" y="206364"/>
                  </a:lnTo>
                  <a:lnTo>
                    <a:pt x="527423" y="166915"/>
                  </a:lnTo>
                  <a:lnTo>
                    <a:pt x="507631" y="114311"/>
                  </a:lnTo>
                  <a:lnTo>
                    <a:pt x="486481" y="72931"/>
                  </a:lnTo>
                  <a:lnTo>
                    <a:pt x="459473" y="41400"/>
                  </a:lnTo>
                  <a:lnTo>
                    <a:pt x="427186" y="19111"/>
                  </a:lnTo>
                  <a:lnTo>
                    <a:pt x="390271" y="5395"/>
                  </a:lnTo>
                  <a:lnTo>
                    <a:pt x="348986" y="0"/>
                  </a:lnTo>
                  <a:lnTo>
                    <a:pt x="326823" y="322"/>
                  </a:lnTo>
                  <a:lnTo>
                    <a:pt x="279641" y="6855"/>
                  </a:lnTo>
                  <a:lnTo>
                    <a:pt x="229801" y="20471"/>
                  </a:lnTo>
                  <a:lnTo>
                    <a:pt x="170829" y="43809"/>
                  </a:lnTo>
                  <a:lnTo>
                    <a:pt x="114993" y="72988"/>
                  </a:lnTo>
                  <a:lnTo>
                    <a:pt x="72757" y="103964"/>
                  </a:lnTo>
                  <a:lnTo>
                    <a:pt x="42282" y="136860"/>
                  </a:lnTo>
                  <a:lnTo>
                    <a:pt x="23130" y="171696"/>
                  </a:lnTo>
                  <a:lnTo>
                    <a:pt x="14008" y="227544"/>
                  </a:lnTo>
                  <a:lnTo>
                    <a:pt x="15798" y="247144"/>
                  </a:lnTo>
                  <a:lnTo>
                    <a:pt x="25095" y="287987"/>
                  </a:lnTo>
                  <a:lnTo>
                    <a:pt x="38625" y="324456"/>
                  </a:lnTo>
                  <a:lnTo>
                    <a:pt x="54457" y="363218"/>
                  </a:lnTo>
                  <a:lnTo>
                    <a:pt x="73228" y="404582"/>
                  </a:lnTo>
                  <a:lnTo>
                    <a:pt x="93446" y="441615"/>
                  </a:lnTo>
                  <a:lnTo>
                    <a:pt x="120167" y="482382"/>
                  </a:lnTo>
                  <a:lnTo>
                    <a:pt x="168351" y="552118"/>
                  </a:lnTo>
                  <a:lnTo>
                    <a:pt x="0" y="618297"/>
                  </a:lnTo>
                  <a:lnTo>
                    <a:pt x="20474" y="666753"/>
                  </a:lnTo>
                  <a:lnTo>
                    <a:pt x="33274" y="716570"/>
                  </a:lnTo>
                  <a:lnTo>
                    <a:pt x="36729" y="750750"/>
                  </a:lnTo>
                  <a:lnTo>
                    <a:pt x="36590" y="768335"/>
                  </a:lnTo>
                  <a:lnTo>
                    <a:pt x="35204" y="786255"/>
                  </a:lnTo>
                  <a:lnTo>
                    <a:pt x="208915" y="786522"/>
                  </a:lnTo>
                  <a:lnTo>
                    <a:pt x="213106" y="741170"/>
                  </a:lnTo>
                  <a:lnTo>
                    <a:pt x="213731" y="722368"/>
                  </a:lnTo>
                  <a:lnTo>
                    <a:pt x="213695" y="713581"/>
                  </a:lnTo>
                  <a:lnTo>
                    <a:pt x="210832" y="675384"/>
                  </a:lnTo>
                  <a:lnTo>
                    <a:pt x="206260" y="648562"/>
                  </a:lnTo>
                  <a:lnTo>
                    <a:pt x="491744" y="536332"/>
                  </a:lnTo>
                  <a:lnTo>
                    <a:pt x="536181" y="815757"/>
                  </a:lnTo>
                  <a:lnTo>
                    <a:pt x="708342" y="748079"/>
                  </a:lnTo>
                  <a:lnTo>
                    <a:pt x="647788" y="363637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0832" y="3975153"/>
              <a:ext cx="781050" cy="801370"/>
            </a:xfrm>
            <a:custGeom>
              <a:avLst/>
              <a:gdLst/>
              <a:ahLst/>
              <a:cxnLst/>
              <a:rect l="l" t="t" r="r" b="b"/>
              <a:pathLst>
                <a:path w="781050" h="801370">
                  <a:moveTo>
                    <a:pt x="780770" y="733612"/>
                  </a:moveTo>
                  <a:lnTo>
                    <a:pt x="692277" y="167700"/>
                  </a:lnTo>
                  <a:lnTo>
                    <a:pt x="522287" y="234527"/>
                  </a:lnTo>
                  <a:lnTo>
                    <a:pt x="504812" y="121243"/>
                  </a:lnTo>
                  <a:lnTo>
                    <a:pt x="503326" y="114284"/>
                  </a:lnTo>
                  <a:lnTo>
                    <a:pt x="501904" y="107197"/>
                  </a:lnTo>
                  <a:lnTo>
                    <a:pt x="500545" y="99971"/>
                  </a:lnTo>
                  <a:lnTo>
                    <a:pt x="499160" y="92757"/>
                  </a:lnTo>
                  <a:lnTo>
                    <a:pt x="478734" y="49334"/>
                  </a:lnTo>
                  <a:lnTo>
                    <a:pt x="445815" y="19637"/>
                  </a:lnTo>
                  <a:lnTo>
                    <a:pt x="402831" y="3451"/>
                  </a:lnTo>
                  <a:lnTo>
                    <a:pt x="369398" y="0"/>
                  </a:lnTo>
                  <a:lnTo>
                    <a:pt x="351424" y="482"/>
                  </a:lnTo>
                  <a:lnTo>
                    <a:pt x="313129" y="5838"/>
                  </a:lnTo>
                  <a:lnTo>
                    <a:pt x="272653" y="16887"/>
                  </a:lnTo>
                  <a:lnTo>
                    <a:pt x="222223" y="37161"/>
                  </a:lnTo>
                  <a:lnTo>
                    <a:pt x="161639" y="69453"/>
                  </a:lnTo>
                  <a:lnTo>
                    <a:pt x="98767" y="110920"/>
                  </a:lnTo>
                  <a:lnTo>
                    <a:pt x="66441" y="134600"/>
                  </a:lnTo>
                  <a:lnTo>
                    <a:pt x="33517" y="160162"/>
                  </a:lnTo>
                  <a:lnTo>
                    <a:pt x="0" y="187601"/>
                  </a:lnTo>
                  <a:lnTo>
                    <a:pt x="2222" y="192185"/>
                  </a:lnTo>
                  <a:lnTo>
                    <a:pt x="4267" y="196618"/>
                  </a:lnTo>
                  <a:lnTo>
                    <a:pt x="20999" y="242411"/>
                  </a:lnTo>
                  <a:lnTo>
                    <a:pt x="30070" y="290237"/>
                  </a:lnTo>
                  <a:lnTo>
                    <a:pt x="31107" y="307327"/>
                  </a:lnTo>
                  <a:lnTo>
                    <a:pt x="30922" y="324812"/>
                  </a:lnTo>
                  <a:lnTo>
                    <a:pt x="29514" y="342693"/>
                  </a:lnTo>
                  <a:lnTo>
                    <a:pt x="202145" y="343379"/>
                  </a:lnTo>
                  <a:lnTo>
                    <a:pt x="206707" y="305040"/>
                  </a:lnTo>
                  <a:lnTo>
                    <a:pt x="207757" y="272075"/>
                  </a:lnTo>
                  <a:lnTo>
                    <a:pt x="207510" y="262049"/>
                  </a:lnTo>
                  <a:lnTo>
                    <a:pt x="202628" y="217395"/>
                  </a:lnTo>
                  <a:lnTo>
                    <a:pt x="195478" y="185607"/>
                  </a:lnTo>
                  <a:lnTo>
                    <a:pt x="205548" y="176834"/>
                  </a:lnTo>
                  <a:lnTo>
                    <a:pt x="242310" y="147644"/>
                  </a:lnTo>
                  <a:lnTo>
                    <a:pt x="281273" y="129117"/>
                  </a:lnTo>
                  <a:lnTo>
                    <a:pt x="296638" y="127007"/>
                  </a:lnTo>
                  <a:lnTo>
                    <a:pt x="302729" y="128050"/>
                  </a:lnTo>
                  <a:lnTo>
                    <a:pt x="325716" y="163572"/>
                  </a:lnTo>
                  <a:lnTo>
                    <a:pt x="333425" y="203717"/>
                  </a:lnTo>
                  <a:lnTo>
                    <a:pt x="365467" y="410016"/>
                  </a:lnTo>
                  <a:lnTo>
                    <a:pt x="537083" y="342553"/>
                  </a:lnTo>
                  <a:lnTo>
                    <a:pt x="608609" y="801290"/>
                  </a:lnTo>
                  <a:lnTo>
                    <a:pt x="780770" y="733612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06247" y="3652718"/>
              <a:ext cx="864869" cy="947419"/>
            </a:xfrm>
            <a:custGeom>
              <a:avLst/>
              <a:gdLst/>
              <a:ahLst/>
              <a:cxnLst/>
              <a:rect l="l" t="t" r="r" b="b"/>
              <a:pathLst>
                <a:path w="864870" h="947420">
                  <a:moveTo>
                    <a:pt x="864730" y="722134"/>
                  </a:moveTo>
                  <a:lnTo>
                    <a:pt x="713308" y="336956"/>
                  </a:lnTo>
                  <a:lnTo>
                    <a:pt x="685798" y="275594"/>
                  </a:lnTo>
                  <a:lnTo>
                    <a:pt x="655116" y="223329"/>
                  </a:lnTo>
                  <a:lnTo>
                    <a:pt x="620739" y="180713"/>
                  </a:lnTo>
                  <a:lnTo>
                    <a:pt x="582180" y="148221"/>
                  </a:lnTo>
                  <a:lnTo>
                    <a:pt x="538949" y="126058"/>
                  </a:lnTo>
                  <a:lnTo>
                    <a:pt x="490575" y="114401"/>
                  </a:lnTo>
                  <a:lnTo>
                    <a:pt x="464316" y="112618"/>
                  </a:lnTo>
                  <a:lnTo>
                    <a:pt x="436497" y="113650"/>
                  </a:lnTo>
                  <a:lnTo>
                    <a:pt x="407113" y="117500"/>
                  </a:lnTo>
                  <a:lnTo>
                    <a:pt x="376161" y="124167"/>
                  </a:lnTo>
                  <a:lnTo>
                    <a:pt x="189585" y="0"/>
                  </a:lnTo>
                  <a:lnTo>
                    <a:pt x="0" y="74523"/>
                  </a:lnTo>
                  <a:lnTo>
                    <a:pt x="199783" y="206717"/>
                  </a:lnTo>
                  <a:lnTo>
                    <a:pt x="164009" y="239393"/>
                  </a:lnTo>
                  <a:lnTo>
                    <a:pt x="136867" y="275715"/>
                  </a:lnTo>
                  <a:lnTo>
                    <a:pt x="118355" y="315683"/>
                  </a:lnTo>
                  <a:lnTo>
                    <a:pt x="108470" y="359295"/>
                  </a:lnTo>
                  <a:lnTo>
                    <a:pt x="106654" y="406813"/>
                  </a:lnTo>
                  <a:lnTo>
                    <a:pt x="112329" y="458498"/>
                  </a:lnTo>
                  <a:lnTo>
                    <a:pt x="125499" y="514350"/>
                  </a:lnTo>
                  <a:lnTo>
                    <a:pt x="146164" y="574370"/>
                  </a:lnTo>
                  <a:lnTo>
                    <a:pt x="292671" y="947026"/>
                  </a:lnTo>
                  <a:lnTo>
                    <a:pt x="464832" y="879348"/>
                  </a:lnTo>
                  <a:lnTo>
                    <a:pt x="312547" y="491985"/>
                  </a:lnTo>
                  <a:lnTo>
                    <a:pt x="302971" y="466876"/>
                  </a:lnTo>
                  <a:lnTo>
                    <a:pt x="287402" y="421263"/>
                  </a:lnTo>
                  <a:lnTo>
                    <a:pt x="276809" y="381667"/>
                  </a:lnTo>
                  <a:lnTo>
                    <a:pt x="272442" y="347377"/>
                  </a:lnTo>
                  <a:lnTo>
                    <a:pt x="272681" y="332168"/>
                  </a:lnTo>
                  <a:lnTo>
                    <a:pt x="284390" y="293235"/>
                  </a:lnTo>
                  <a:lnTo>
                    <a:pt x="314115" y="263355"/>
                  </a:lnTo>
                  <a:lnTo>
                    <a:pt x="363123" y="241525"/>
                  </a:lnTo>
                  <a:lnTo>
                    <a:pt x="395283" y="236124"/>
                  </a:lnTo>
                  <a:lnTo>
                    <a:pt x="409727" y="236778"/>
                  </a:lnTo>
                  <a:lnTo>
                    <a:pt x="448571" y="251871"/>
                  </a:lnTo>
                  <a:lnTo>
                    <a:pt x="482220" y="286353"/>
                  </a:lnTo>
                  <a:lnTo>
                    <a:pt x="502729" y="319722"/>
                  </a:lnTo>
                  <a:lnTo>
                    <a:pt x="522808" y="361203"/>
                  </a:lnTo>
                  <a:lnTo>
                    <a:pt x="543496" y="410629"/>
                  </a:lnTo>
                  <a:lnTo>
                    <a:pt x="692569" y="789825"/>
                  </a:lnTo>
                  <a:lnTo>
                    <a:pt x="864730" y="722134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2132" y="3321423"/>
              <a:ext cx="203685" cy="252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09780" y="3215124"/>
              <a:ext cx="708660" cy="815975"/>
            </a:xfrm>
            <a:custGeom>
              <a:avLst/>
              <a:gdLst/>
              <a:ahLst/>
              <a:cxnLst/>
              <a:rect l="l" t="t" r="r" b="b"/>
              <a:pathLst>
                <a:path w="708660" h="815975">
                  <a:moveTo>
                    <a:pt x="647788" y="363639"/>
                  </a:moveTo>
                  <a:lnTo>
                    <a:pt x="339420" y="484860"/>
                  </a:lnTo>
                  <a:lnTo>
                    <a:pt x="305473" y="435317"/>
                  </a:lnTo>
                  <a:lnTo>
                    <a:pt x="339255" y="422046"/>
                  </a:lnTo>
                  <a:lnTo>
                    <a:pt x="373411" y="407732"/>
                  </a:lnTo>
                  <a:lnTo>
                    <a:pt x="430929" y="378033"/>
                  </a:lnTo>
                  <a:lnTo>
                    <a:pt x="474415" y="346899"/>
                  </a:lnTo>
                  <a:lnTo>
                    <a:pt x="506060" y="314181"/>
                  </a:lnTo>
                  <a:lnTo>
                    <a:pt x="526350" y="279846"/>
                  </a:lnTo>
                  <a:lnTo>
                    <a:pt x="537133" y="225361"/>
                  </a:lnTo>
                  <a:lnTo>
                    <a:pt x="535857" y="206363"/>
                  </a:lnTo>
                  <a:lnTo>
                    <a:pt x="527423" y="166905"/>
                  </a:lnTo>
                  <a:lnTo>
                    <a:pt x="507631" y="114299"/>
                  </a:lnTo>
                  <a:lnTo>
                    <a:pt x="486481" y="72931"/>
                  </a:lnTo>
                  <a:lnTo>
                    <a:pt x="459473" y="41401"/>
                  </a:lnTo>
                  <a:lnTo>
                    <a:pt x="427186" y="19113"/>
                  </a:lnTo>
                  <a:lnTo>
                    <a:pt x="390270" y="5397"/>
                  </a:lnTo>
                  <a:lnTo>
                    <a:pt x="348986" y="0"/>
                  </a:lnTo>
                  <a:lnTo>
                    <a:pt x="326823" y="318"/>
                  </a:lnTo>
                  <a:lnTo>
                    <a:pt x="279641" y="6849"/>
                  </a:lnTo>
                  <a:lnTo>
                    <a:pt x="229801" y="20467"/>
                  </a:lnTo>
                  <a:lnTo>
                    <a:pt x="170829" y="43810"/>
                  </a:lnTo>
                  <a:lnTo>
                    <a:pt x="114993" y="72990"/>
                  </a:lnTo>
                  <a:lnTo>
                    <a:pt x="72757" y="103965"/>
                  </a:lnTo>
                  <a:lnTo>
                    <a:pt x="42282" y="136861"/>
                  </a:lnTo>
                  <a:lnTo>
                    <a:pt x="23130" y="171695"/>
                  </a:lnTo>
                  <a:lnTo>
                    <a:pt x="14008" y="227533"/>
                  </a:lnTo>
                  <a:lnTo>
                    <a:pt x="15798" y="247140"/>
                  </a:lnTo>
                  <a:lnTo>
                    <a:pt x="25095" y="287988"/>
                  </a:lnTo>
                  <a:lnTo>
                    <a:pt x="38625" y="324458"/>
                  </a:lnTo>
                  <a:lnTo>
                    <a:pt x="54457" y="363219"/>
                  </a:lnTo>
                  <a:lnTo>
                    <a:pt x="73228" y="404583"/>
                  </a:lnTo>
                  <a:lnTo>
                    <a:pt x="93446" y="441604"/>
                  </a:lnTo>
                  <a:lnTo>
                    <a:pt x="120167" y="482384"/>
                  </a:lnTo>
                  <a:lnTo>
                    <a:pt x="168351" y="552119"/>
                  </a:lnTo>
                  <a:lnTo>
                    <a:pt x="0" y="618299"/>
                  </a:lnTo>
                  <a:lnTo>
                    <a:pt x="20474" y="666755"/>
                  </a:lnTo>
                  <a:lnTo>
                    <a:pt x="33273" y="716572"/>
                  </a:lnTo>
                  <a:lnTo>
                    <a:pt x="36729" y="750747"/>
                  </a:lnTo>
                  <a:lnTo>
                    <a:pt x="36590" y="768335"/>
                  </a:lnTo>
                  <a:lnTo>
                    <a:pt x="35204" y="786256"/>
                  </a:lnTo>
                  <a:lnTo>
                    <a:pt x="208914" y="786523"/>
                  </a:lnTo>
                  <a:lnTo>
                    <a:pt x="213105" y="741159"/>
                  </a:lnTo>
                  <a:lnTo>
                    <a:pt x="213731" y="722366"/>
                  </a:lnTo>
                  <a:lnTo>
                    <a:pt x="213695" y="713577"/>
                  </a:lnTo>
                  <a:lnTo>
                    <a:pt x="210832" y="675385"/>
                  </a:lnTo>
                  <a:lnTo>
                    <a:pt x="206260" y="648563"/>
                  </a:lnTo>
                  <a:lnTo>
                    <a:pt x="491743" y="536333"/>
                  </a:lnTo>
                  <a:lnTo>
                    <a:pt x="536181" y="815759"/>
                  </a:lnTo>
                  <a:lnTo>
                    <a:pt x="708342" y="748068"/>
                  </a:lnTo>
                  <a:lnTo>
                    <a:pt x="647788" y="363639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1220" y="2941089"/>
              <a:ext cx="781050" cy="801370"/>
            </a:xfrm>
            <a:custGeom>
              <a:avLst/>
              <a:gdLst/>
              <a:ahLst/>
              <a:cxnLst/>
              <a:rect l="l" t="t" r="r" b="b"/>
              <a:pathLst>
                <a:path w="781050" h="801370">
                  <a:moveTo>
                    <a:pt x="780770" y="733601"/>
                  </a:moveTo>
                  <a:lnTo>
                    <a:pt x="692277" y="167689"/>
                  </a:lnTo>
                  <a:lnTo>
                    <a:pt x="522287" y="234516"/>
                  </a:lnTo>
                  <a:lnTo>
                    <a:pt x="504812" y="121245"/>
                  </a:lnTo>
                  <a:lnTo>
                    <a:pt x="503326" y="114273"/>
                  </a:lnTo>
                  <a:lnTo>
                    <a:pt x="501904" y="107186"/>
                  </a:lnTo>
                  <a:lnTo>
                    <a:pt x="500545" y="99960"/>
                  </a:lnTo>
                  <a:lnTo>
                    <a:pt x="499160" y="92746"/>
                  </a:lnTo>
                  <a:lnTo>
                    <a:pt x="478734" y="49323"/>
                  </a:lnTo>
                  <a:lnTo>
                    <a:pt x="445815" y="19626"/>
                  </a:lnTo>
                  <a:lnTo>
                    <a:pt x="402831" y="3452"/>
                  </a:lnTo>
                  <a:lnTo>
                    <a:pt x="369398" y="0"/>
                  </a:lnTo>
                  <a:lnTo>
                    <a:pt x="351424" y="479"/>
                  </a:lnTo>
                  <a:lnTo>
                    <a:pt x="313129" y="5826"/>
                  </a:lnTo>
                  <a:lnTo>
                    <a:pt x="272653" y="16875"/>
                  </a:lnTo>
                  <a:lnTo>
                    <a:pt x="222223" y="37150"/>
                  </a:lnTo>
                  <a:lnTo>
                    <a:pt x="161639" y="69442"/>
                  </a:lnTo>
                  <a:lnTo>
                    <a:pt x="98767" y="110909"/>
                  </a:lnTo>
                  <a:lnTo>
                    <a:pt x="66441" y="134591"/>
                  </a:lnTo>
                  <a:lnTo>
                    <a:pt x="33517" y="160157"/>
                  </a:lnTo>
                  <a:lnTo>
                    <a:pt x="0" y="187602"/>
                  </a:lnTo>
                  <a:lnTo>
                    <a:pt x="2222" y="192187"/>
                  </a:lnTo>
                  <a:lnTo>
                    <a:pt x="4279" y="196619"/>
                  </a:lnTo>
                  <a:lnTo>
                    <a:pt x="20999" y="242401"/>
                  </a:lnTo>
                  <a:lnTo>
                    <a:pt x="30070" y="290225"/>
                  </a:lnTo>
                  <a:lnTo>
                    <a:pt x="31107" y="307316"/>
                  </a:lnTo>
                  <a:lnTo>
                    <a:pt x="30922" y="324801"/>
                  </a:lnTo>
                  <a:lnTo>
                    <a:pt x="29514" y="342682"/>
                  </a:lnTo>
                  <a:lnTo>
                    <a:pt x="202145" y="343381"/>
                  </a:lnTo>
                  <a:lnTo>
                    <a:pt x="206707" y="305029"/>
                  </a:lnTo>
                  <a:lnTo>
                    <a:pt x="207757" y="272068"/>
                  </a:lnTo>
                  <a:lnTo>
                    <a:pt x="207510" y="262040"/>
                  </a:lnTo>
                  <a:lnTo>
                    <a:pt x="202628" y="217384"/>
                  </a:lnTo>
                  <a:lnTo>
                    <a:pt x="195478" y="185608"/>
                  </a:lnTo>
                  <a:lnTo>
                    <a:pt x="205548" y="176828"/>
                  </a:lnTo>
                  <a:lnTo>
                    <a:pt x="242310" y="147634"/>
                  </a:lnTo>
                  <a:lnTo>
                    <a:pt x="281273" y="129106"/>
                  </a:lnTo>
                  <a:lnTo>
                    <a:pt x="296638" y="126996"/>
                  </a:lnTo>
                  <a:lnTo>
                    <a:pt x="302729" y="128039"/>
                  </a:lnTo>
                  <a:lnTo>
                    <a:pt x="325716" y="163561"/>
                  </a:lnTo>
                  <a:lnTo>
                    <a:pt x="333425" y="203706"/>
                  </a:lnTo>
                  <a:lnTo>
                    <a:pt x="365467" y="410017"/>
                  </a:lnTo>
                  <a:lnTo>
                    <a:pt x="537095" y="342542"/>
                  </a:lnTo>
                  <a:lnTo>
                    <a:pt x="608609" y="801292"/>
                  </a:lnTo>
                  <a:lnTo>
                    <a:pt x="780770" y="733601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36635" y="2618634"/>
              <a:ext cx="864869" cy="947419"/>
            </a:xfrm>
            <a:custGeom>
              <a:avLst/>
              <a:gdLst/>
              <a:ahLst/>
              <a:cxnLst/>
              <a:rect l="l" t="t" r="r" b="b"/>
              <a:pathLst>
                <a:path w="864870" h="947420">
                  <a:moveTo>
                    <a:pt x="864730" y="722147"/>
                  </a:moveTo>
                  <a:lnTo>
                    <a:pt x="713308" y="336969"/>
                  </a:lnTo>
                  <a:lnTo>
                    <a:pt x="685803" y="275607"/>
                  </a:lnTo>
                  <a:lnTo>
                    <a:pt x="655116" y="223342"/>
                  </a:lnTo>
                  <a:lnTo>
                    <a:pt x="620739" y="180721"/>
                  </a:lnTo>
                  <a:lnTo>
                    <a:pt x="582180" y="148234"/>
                  </a:lnTo>
                  <a:lnTo>
                    <a:pt x="538949" y="126071"/>
                  </a:lnTo>
                  <a:lnTo>
                    <a:pt x="490575" y="114414"/>
                  </a:lnTo>
                  <a:lnTo>
                    <a:pt x="464316" y="112630"/>
                  </a:lnTo>
                  <a:lnTo>
                    <a:pt x="436497" y="113663"/>
                  </a:lnTo>
                  <a:lnTo>
                    <a:pt x="407113" y="117512"/>
                  </a:lnTo>
                  <a:lnTo>
                    <a:pt x="376161" y="124180"/>
                  </a:lnTo>
                  <a:lnTo>
                    <a:pt x="189598" y="0"/>
                  </a:lnTo>
                  <a:lnTo>
                    <a:pt x="0" y="74536"/>
                  </a:lnTo>
                  <a:lnTo>
                    <a:pt x="199783" y="206717"/>
                  </a:lnTo>
                  <a:lnTo>
                    <a:pt x="164009" y="239400"/>
                  </a:lnTo>
                  <a:lnTo>
                    <a:pt x="136867" y="275724"/>
                  </a:lnTo>
                  <a:lnTo>
                    <a:pt x="118355" y="315690"/>
                  </a:lnTo>
                  <a:lnTo>
                    <a:pt x="108470" y="359295"/>
                  </a:lnTo>
                  <a:lnTo>
                    <a:pt x="106654" y="406815"/>
                  </a:lnTo>
                  <a:lnTo>
                    <a:pt x="112329" y="458504"/>
                  </a:lnTo>
                  <a:lnTo>
                    <a:pt x="125499" y="514361"/>
                  </a:lnTo>
                  <a:lnTo>
                    <a:pt x="146164" y="574382"/>
                  </a:lnTo>
                  <a:lnTo>
                    <a:pt x="292671" y="947039"/>
                  </a:lnTo>
                  <a:lnTo>
                    <a:pt x="464845" y="879360"/>
                  </a:lnTo>
                  <a:lnTo>
                    <a:pt x="312546" y="491998"/>
                  </a:lnTo>
                  <a:lnTo>
                    <a:pt x="302977" y="466887"/>
                  </a:lnTo>
                  <a:lnTo>
                    <a:pt x="287404" y="421271"/>
                  </a:lnTo>
                  <a:lnTo>
                    <a:pt x="276810" y="381678"/>
                  </a:lnTo>
                  <a:lnTo>
                    <a:pt x="272448" y="347379"/>
                  </a:lnTo>
                  <a:lnTo>
                    <a:pt x="272681" y="332168"/>
                  </a:lnTo>
                  <a:lnTo>
                    <a:pt x="284390" y="293247"/>
                  </a:lnTo>
                  <a:lnTo>
                    <a:pt x="314115" y="263361"/>
                  </a:lnTo>
                  <a:lnTo>
                    <a:pt x="363123" y="241532"/>
                  </a:lnTo>
                  <a:lnTo>
                    <a:pt x="395283" y="236131"/>
                  </a:lnTo>
                  <a:lnTo>
                    <a:pt x="409727" y="236778"/>
                  </a:lnTo>
                  <a:lnTo>
                    <a:pt x="448576" y="251884"/>
                  </a:lnTo>
                  <a:lnTo>
                    <a:pt x="482222" y="286361"/>
                  </a:lnTo>
                  <a:lnTo>
                    <a:pt x="502729" y="319735"/>
                  </a:lnTo>
                  <a:lnTo>
                    <a:pt x="522808" y="361216"/>
                  </a:lnTo>
                  <a:lnTo>
                    <a:pt x="543496" y="410641"/>
                  </a:lnTo>
                  <a:lnTo>
                    <a:pt x="692569" y="789825"/>
                  </a:lnTo>
                  <a:lnTo>
                    <a:pt x="864730" y="722147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 rot="20340000">
            <a:off x="2150135" y="2244560"/>
            <a:ext cx="4118715" cy="120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0"/>
              </a:lnSpc>
            </a:pPr>
            <a:r>
              <a:rPr sz="945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9450" b="1" spc="-2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9450" b="1" spc="-25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endParaRPr sz="9450">
              <a:latin typeface="Ebrima"/>
              <a:cs typeface="Ebrima"/>
            </a:endParaRPr>
          </a:p>
        </p:txBody>
      </p:sp>
      <p:sp>
        <p:nvSpPr>
          <p:cNvPr id="19" name="object 19"/>
          <p:cNvSpPr txBox="1"/>
          <p:nvPr/>
        </p:nvSpPr>
        <p:spPr>
          <a:xfrm rot="20340000">
            <a:off x="2622011" y="3108002"/>
            <a:ext cx="6667698" cy="120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80"/>
              </a:lnSpc>
            </a:pPr>
            <a:r>
              <a:rPr sz="14175" b="1" baseline="-2057" dirty="0">
                <a:solidFill>
                  <a:srgbClr val="FFFFFF"/>
                </a:solidFill>
                <a:latin typeface="Ebrima"/>
                <a:cs typeface="Ebrima"/>
              </a:rPr>
              <a:t>ዳንስ</a:t>
            </a:r>
            <a:r>
              <a:rPr sz="14175" b="1" spc="-405" baseline="-2057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9450" b="1" spc="-75" dirty="0">
                <a:solidFill>
                  <a:srgbClr val="FFFFFF"/>
                </a:solidFill>
                <a:latin typeface="Ebrima"/>
                <a:cs typeface="Ebrima"/>
              </a:rPr>
              <a:t>ዳንስ</a:t>
            </a:r>
            <a:r>
              <a:rPr sz="9450" b="1" spc="-7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9450" spc="-25" dirty="0">
                <a:solidFill>
                  <a:srgbClr val="FFFFFF"/>
                </a:solidFill>
                <a:latin typeface="Impact"/>
                <a:cs typeface="Impact"/>
              </a:rPr>
              <a:t>!!!</a:t>
            </a:r>
            <a:endParaRPr sz="9450">
              <a:latin typeface="Impact"/>
              <a:cs typeface="Impac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914648" y="1967511"/>
            <a:ext cx="1198880" cy="1232535"/>
            <a:chOff x="7914648" y="1967511"/>
            <a:chExt cx="1198880" cy="1232535"/>
          </a:xfrm>
        </p:grpSpPr>
        <p:sp>
          <p:nvSpPr>
            <p:cNvPr id="21" name="object 21"/>
            <p:cNvSpPr/>
            <p:nvPr/>
          </p:nvSpPr>
          <p:spPr>
            <a:xfrm>
              <a:off x="7927348" y="2217096"/>
              <a:ext cx="570865" cy="970280"/>
            </a:xfrm>
            <a:custGeom>
              <a:avLst/>
              <a:gdLst/>
              <a:ahLst/>
              <a:cxnLst/>
              <a:rect l="l" t="t" r="r" b="b"/>
              <a:pathLst>
                <a:path w="570865" h="970280">
                  <a:moveTo>
                    <a:pt x="0" y="95097"/>
                  </a:moveTo>
                  <a:lnTo>
                    <a:pt x="297053" y="745096"/>
                  </a:lnTo>
                  <a:lnTo>
                    <a:pt x="467029" y="678268"/>
                  </a:lnTo>
                  <a:lnTo>
                    <a:pt x="241896" y="0"/>
                  </a:lnTo>
                  <a:lnTo>
                    <a:pt x="0" y="95097"/>
                  </a:lnTo>
                  <a:close/>
                </a:path>
                <a:path w="570865" h="970280">
                  <a:moveTo>
                    <a:pt x="295338" y="793572"/>
                  </a:moveTo>
                  <a:lnTo>
                    <a:pt x="364744" y="970076"/>
                  </a:lnTo>
                  <a:lnTo>
                    <a:pt x="570687" y="889126"/>
                  </a:lnTo>
                  <a:lnTo>
                    <a:pt x="501281" y="712622"/>
                  </a:lnTo>
                  <a:lnTo>
                    <a:pt x="295338" y="793572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28638" y="2098653"/>
              <a:ext cx="570865" cy="970280"/>
            </a:xfrm>
            <a:custGeom>
              <a:avLst/>
              <a:gdLst/>
              <a:ahLst/>
              <a:cxnLst/>
              <a:rect l="l" t="t" r="r" b="b"/>
              <a:pathLst>
                <a:path w="570865" h="970280">
                  <a:moveTo>
                    <a:pt x="0" y="95097"/>
                  </a:moveTo>
                  <a:lnTo>
                    <a:pt x="297053" y="745096"/>
                  </a:lnTo>
                  <a:lnTo>
                    <a:pt x="467029" y="678268"/>
                  </a:lnTo>
                  <a:lnTo>
                    <a:pt x="241896" y="0"/>
                  </a:lnTo>
                  <a:lnTo>
                    <a:pt x="0" y="95097"/>
                  </a:lnTo>
                  <a:close/>
                </a:path>
                <a:path w="570865" h="970280">
                  <a:moveTo>
                    <a:pt x="295338" y="793572"/>
                  </a:moveTo>
                  <a:lnTo>
                    <a:pt x="364731" y="970076"/>
                  </a:lnTo>
                  <a:lnTo>
                    <a:pt x="570687" y="889114"/>
                  </a:lnTo>
                  <a:lnTo>
                    <a:pt x="501281" y="712609"/>
                  </a:lnTo>
                  <a:lnTo>
                    <a:pt x="295338" y="793572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29916" y="1980211"/>
              <a:ext cx="570865" cy="970280"/>
            </a:xfrm>
            <a:custGeom>
              <a:avLst/>
              <a:gdLst/>
              <a:ahLst/>
              <a:cxnLst/>
              <a:rect l="l" t="t" r="r" b="b"/>
              <a:pathLst>
                <a:path w="570865" h="970280">
                  <a:moveTo>
                    <a:pt x="0" y="95097"/>
                  </a:moveTo>
                  <a:lnTo>
                    <a:pt x="297053" y="745096"/>
                  </a:lnTo>
                  <a:lnTo>
                    <a:pt x="467029" y="678268"/>
                  </a:lnTo>
                  <a:lnTo>
                    <a:pt x="241909" y="0"/>
                  </a:lnTo>
                  <a:lnTo>
                    <a:pt x="0" y="95097"/>
                  </a:lnTo>
                  <a:close/>
                </a:path>
                <a:path w="570865" h="970280">
                  <a:moveTo>
                    <a:pt x="295351" y="793572"/>
                  </a:moveTo>
                  <a:lnTo>
                    <a:pt x="364744" y="970076"/>
                  </a:lnTo>
                  <a:lnTo>
                    <a:pt x="570687" y="889114"/>
                  </a:lnTo>
                  <a:lnTo>
                    <a:pt x="501294" y="712609"/>
                  </a:lnTo>
                  <a:lnTo>
                    <a:pt x="295351" y="793572"/>
                  </a:lnTo>
                  <a:close/>
                </a:path>
              </a:pathLst>
            </a:custGeom>
            <a:ln w="25400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951" y="885558"/>
            <a:ext cx="10674350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ሀናን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ኦቾሎኒዋን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እያካፈለች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ደስታን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እና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ጨዋታን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በማሰራጨት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Ebrima"/>
                <a:cs typeface="Ebrima"/>
              </a:rPr>
              <a:t>ትዞራለች።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ሰዎቹ</a:t>
            </a:r>
            <a:r>
              <a:rPr sz="2600" b="1" spc="-6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የኤስን</a:t>
            </a:r>
            <a:r>
              <a:rPr sz="26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ጣዕም</a:t>
            </a:r>
            <a:r>
              <a:rPr sz="26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በቀመሱ</a:t>
            </a:r>
            <a:r>
              <a:rPr sz="2600" b="1" spc="-6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ጊዜ</a:t>
            </a:r>
            <a:r>
              <a:rPr sz="2600" b="1" spc="-6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ሙዚቃው</a:t>
            </a:r>
            <a:r>
              <a:rPr sz="2600" b="1" spc="-6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ይለወጣል።</a:t>
            </a:r>
            <a:r>
              <a:rPr sz="26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ሙዚቃው”ኤስ</a:t>
            </a:r>
            <a:r>
              <a:rPr sz="2600" b="1" spc="-6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Ebrima"/>
                <a:cs typeface="Ebrima"/>
              </a:rPr>
              <a:t>ኤስ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ዳንስ</a:t>
            </a:r>
            <a:r>
              <a:rPr sz="2600" b="1" spc="-6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ዳንስ"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እያለ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ይዘፍናል።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ገፀ</a:t>
            </a:r>
            <a:r>
              <a:rPr sz="26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ባህሪያቱ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መሀል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ገብትው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ልዩ</a:t>
            </a:r>
            <a:r>
              <a:rPr sz="26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Ebrima"/>
                <a:cs typeface="Ebrima"/>
              </a:rPr>
              <a:t>በሆነ </a:t>
            </a:r>
            <a:r>
              <a:rPr sz="2600" b="1" spc="-10" dirty="0">
                <a:solidFill>
                  <a:srgbClr val="FFFFFF"/>
                </a:solidFill>
                <a:latin typeface="Ebrima"/>
                <a:cs typeface="Ebrima"/>
              </a:rPr>
              <a:t>እንቅስቃሴያቸው</a:t>
            </a:r>
            <a:r>
              <a:rPr sz="26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ይዳንሳሉ።</a:t>
            </a:r>
            <a:r>
              <a:rPr sz="2600" b="1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ማስታወቂያው</a:t>
            </a:r>
            <a:r>
              <a:rPr sz="26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ከፍ</a:t>
            </a:r>
            <a:r>
              <a:rPr sz="2600" b="1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ያለ</a:t>
            </a:r>
            <a:r>
              <a:rPr sz="26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ጉልበት</a:t>
            </a:r>
            <a:r>
              <a:rPr sz="2600" b="1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የተሞላና</a:t>
            </a:r>
            <a:r>
              <a:rPr sz="2600" b="1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Ebrima"/>
                <a:cs typeface="Ebrima"/>
              </a:rPr>
              <a:t>አዝናኝ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ሲሆን፣</a:t>
            </a:r>
            <a:r>
              <a:rPr sz="26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ለሁሉም</a:t>
            </a:r>
            <a:r>
              <a:rPr sz="26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የዕድሜ</a:t>
            </a:r>
            <a:r>
              <a:rPr sz="26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ቡድኖች</a:t>
            </a:r>
            <a:r>
              <a:rPr sz="2600" b="1" spc="-1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እና</a:t>
            </a:r>
            <a:r>
              <a:rPr sz="26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ለሁሉም</a:t>
            </a:r>
            <a:r>
              <a:rPr sz="26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ማህበራዊ-ኢኮኖሚያዊ</a:t>
            </a:r>
            <a:r>
              <a:rPr sz="26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Ebrima"/>
                <a:cs typeface="Ebrima"/>
              </a:rPr>
              <a:t>ዳራዎች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ላሉ</a:t>
            </a:r>
            <a:r>
              <a:rPr sz="26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ሰዎች</a:t>
            </a:r>
            <a:r>
              <a:rPr sz="26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Ebrima"/>
                <a:cs typeface="Ebrima"/>
              </a:rPr>
              <a:t>የሚሆን</a:t>
            </a:r>
            <a:r>
              <a:rPr sz="26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Ebrima"/>
                <a:cs typeface="Ebrima"/>
              </a:rPr>
              <a:t>ነው።</a:t>
            </a:r>
            <a:endParaRPr sz="2600" dirty="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680" y="417175"/>
            <a:ext cx="39547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err="1" smtClean="0">
                <a:solidFill>
                  <a:schemeClr val="bg1"/>
                </a:solidFill>
                <a:latin typeface="Ebrima"/>
                <a:cs typeface="Ebrima"/>
              </a:rPr>
              <a:t>ሃናን</a:t>
            </a:r>
            <a:r>
              <a:rPr dirty="0" smtClean="0">
                <a:solidFill>
                  <a:schemeClr val="bg1"/>
                </a:solidFill>
                <a:latin typeface="Ebrima"/>
                <a:cs typeface="Ebrima"/>
              </a:rPr>
              <a:t> የ </a:t>
            </a:r>
            <a:r>
              <a:rPr dirty="0" err="1" smtClean="0">
                <a:solidFill>
                  <a:schemeClr val="bg1"/>
                </a:solidFill>
                <a:latin typeface="Ebrima"/>
                <a:cs typeface="Ebrima"/>
              </a:rPr>
              <a:t>ኤስ</a:t>
            </a:r>
            <a:r>
              <a:rPr dirty="0" smtClean="0">
                <a:solidFill>
                  <a:schemeClr val="bg1"/>
                </a:solidFill>
                <a:latin typeface="Ebrima"/>
                <a:cs typeface="Ebrima"/>
              </a:rPr>
              <a:t> </a:t>
            </a:r>
            <a:r>
              <a:rPr dirty="0" err="1" smtClean="0">
                <a:solidFill>
                  <a:schemeClr val="bg1"/>
                </a:solidFill>
                <a:latin typeface="Ebrima"/>
                <a:cs typeface="Ebrima"/>
              </a:rPr>
              <a:t>አዲስ</a:t>
            </a:r>
            <a:r>
              <a:rPr dirty="0" smtClean="0">
                <a:solidFill>
                  <a:schemeClr val="bg1"/>
                </a:solidFill>
                <a:latin typeface="Ebrima"/>
                <a:cs typeface="Ebrima"/>
              </a:rPr>
              <a:t> </a:t>
            </a:r>
            <a:r>
              <a:rPr dirty="0" err="1" smtClean="0">
                <a:solidFill>
                  <a:schemeClr val="bg1"/>
                </a:solidFill>
                <a:latin typeface="Ebrima"/>
                <a:cs typeface="Ebrima"/>
              </a:rPr>
              <a:t>ምርቶች</a:t>
            </a:r>
            <a:r>
              <a:rPr dirty="0" smtClean="0">
                <a:solidFill>
                  <a:schemeClr val="bg1"/>
                </a:solidFill>
                <a:latin typeface="Ebrima"/>
                <a:cs typeface="Ebrima"/>
              </a:rPr>
              <a:t> </a:t>
            </a:r>
            <a:r>
              <a:rPr dirty="0" err="1" smtClean="0">
                <a:solidFill>
                  <a:schemeClr val="bg1"/>
                </a:solidFill>
                <a:latin typeface="Ebrima"/>
                <a:cs typeface="Ebrima"/>
              </a:rPr>
              <a:t>እያስተዋወቀች</a:t>
            </a:r>
            <a:r>
              <a:rPr dirty="0" smtClean="0">
                <a:latin typeface="Ebrima"/>
                <a:cs typeface="Ebrima"/>
              </a:rPr>
              <a:t> </a:t>
            </a:r>
          </a:p>
        </p:txBody>
      </p:sp>
      <p:sp>
        <p:nvSpPr>
          <p:cNvPr id="4" name="object 4"/>
          <p:cNvSpPr/>
          <p:nvPr/>
        </p:nvSpPr>
        <p:spPr>
          <a:xfrm>
            <a:off x="5309679" y="0"/>
            <a:ext cx="6882765" cy="6858000"/>
          </a:xfrm>
          <a:custGeom>
            <a:avLst/>
            <a:gdLst/>
            <a:ahLst/>
            <a:cxnLst/>
            <a:rect l="l" t="t" r="r" b="b"/>
            <a:pathLst>
              <a:path w="6882765" h="6858000">
                <a:moveTo>
                  <a:pt x="6882320" y="0"/>
                </a:moveTo>
                <a:lnTo>
                  <a:pt x="0" y="0"/>
                </a:lnTo>
                <a:lnTo>
                  <a:pt x="0" y="6858000"/>
                </a:lnTo>
                <a:lnTo>
                  <a:pt x="6882320" y="6858000"/>
                </a:lnTo>
                <a:lnTo>
                  <a:pt x="6882320" y="0"/>
                </a:lnTo>
                <a:close/>
              </a:path>
            </a:pathLst>
          </a:custGeom>
          <a:solidFill>
            <a:srgbClr val="00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09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5991" y="1174922"/>
            <a:ext cx="50810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m-ET" sz="1600" dirty="0" smtClean="0">
                <a:solidFill>
                  <a:schemeClr val="bg1"/>
                </a:solidFill>
              </a:rPr>
              <a:t>የመዝናኛ ፓርክ ውስጥ  ከኋላዋ </a:t>
            </a:r>
            <a:r>
              <a:rPr lang="am-ET" sz="1600" dirty="0" smtClean="0">
                <a:solidFill>
                  <a:schemeClr val="bg1"/>
                </a:solidFill>
              </a:rPr>
              <a:t>የ 4ቱ ፍሌቨር ፎቶ ያለባቸው የቆሙ ባንነሮች ከፊቷ ደሞ የፍሌቨሩ ዋና ግብአቶች በትልልቅ ጎድጓዳ ሰሃን  ቾኮሌት(ባር)፣ የማር እንጀራ፣ በርበሬ ዛላው እንደ መሰረት ተቀምጠው ከላያቸው ላይ በብዛት የተዘረገፈ የኤስ ፍሌቨርድ ፒነት </a:t>
            </a:r>
            <a:r>
              <a:rPr lang="am-ET" sz="1600" dirty="0" smtClean="0">
                <a:solidFill>
                  <a:schemeClr val="bg1"/>
                </a:solidFill>
              </a:rPr>
              <a:t>ይታያል. </a:t>
            </a:r>
            <a:endParaRPr lang="am-ET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m-ET" sz="1600" dirty="0" smtClean="0">
                <a:solidFill>
                  <a:schemeClr val="bg1"/>
                </a:solidFill>
              </a:rPr>
              <a:t> </a:t>
            </a:r>
            <a:r>
              <a:rPr lang="am-ET" sz="1600" dirty="0" smtClean="0">
                <a:solidFill>
                  <a:schemeClr val="bg1"/>
                </a:solidFill>
              </a:rPr>
              <a:t>ከቦክስ ውስጥ ሁሉንም አይነት </a:t>
            </a:r>
            <a:r>
              <a:rPr lang="am-ET" sz="1600" dirty="0" smtClean="0">
                <a:solidFill>
                  <a:schemeClr val="bg1"/>
                </a:solidFill>
              </a:rPr>
              <a:t>እያወጣች እያወራች </a:t>
            </a:r>
            <a:r>
              <a:rPr lang="am-ET" sz="1600" dirty="0" smtClean="0">
                <a:solidFill>
                  <a:schemeClr val="bg1"/>
                </a:solidFill>
              </a:rPr>
              <a:t>አይንዋን ከፍ አድርጋ ታይና ንግግሯን ታቆማለች እጁዋን ከፍ አርጋ ሰው ምትጣራ ይመስላል ተንጠራርታ እንደማያያት ሲሰማት ታፏጫለች “ባለቆሎ”</a:t>
            </a:r>
          </a:p>
          <a:p>
            <a:r>
              <a:rPr lang="am-ET" sz="1600" dirty="0" smtClean="0">
                <a:solidFill>
                  <a:schemeClr val="bg1"/>
                </a:solidFill>
              </a:rPr>
              <a:t> </a:t>
            </a:r>
            <a:r>
              <a:rPr lang="am-ET" sz="1600" dirty="0" smtClean="0">
                <a:solidFill>
                  <a:schemeClr val="bg1"/>
                </a:solidFill>
              </a:rPr>
              <a:t>     ፊቷ </a:t>
            </a:r>
            <a:r>
              <a:rPr lang="am-ET" sz="1600" dirty="0" smtClean="0">
                <a:solidFill>
                  <a:schemeClr val="bg1"/>
                </a:solidFill>
              </a:rPr>
              <a:t>ከተሰበሰቡት ሰዎችተሻግሮ ቆሎ አዙዋሪ አለ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am-ET" sz="1600" dirty="0" smtClean="0">
                <a:solidFill>
                  <a:schemeClr val="bg1"/>
                </a:solidFill>
              </a:rPr>
              <a:t>ከኋላ ጌም ተጫውተው ሲያሸንፉ በነጻ እንዲያገኙ ሚያመላክት ቦርድ አለ.</a:t>
            </a:r>
          </a:p>
          <a:p>
            <a:pPr algn="l"/>
            <a:r>
              <a:rPr lang="am-ET" sz="1600" dirty="0" smtClean="0">
                <a:solidFill>
                  <a:schemeClr val="bg1"/>
                </a:solidFill>
              </a:rPr>
              <a:t>      ባለቆሎው </a:t>
            </a:r>
            <a:r>
              <a:rPr lang="am-ET" sz="1600" dirty="0" smtClean="0">
                <a:solidFill>
                  <a:schemeClr val="bg1"/>
                </a:solidFill>
              </a:rPr>
              <a:t>እቃውን ሲይስቀምጥ የተፈተገና ያልተፈተገ ኦቾሎኒ ከያዘው </a:t>
            </a:r>
            <a:r>
              <a:rPr lang="am-ET" sz="1600" dirty="0" smtClean="0">
                <a:solidFill>
                  <a:schemeClr val="bg1"/>
                </a:solidFill>
              </a:rPr>
              <a:t>          የደረት </a:t>
            </a:r>
            <a:r>
              <a:rPr lang="am-ET" sz="1600" dirty="0" smtClean="0">
                <a:solidFill>
                  <a:schemeClr val="bg1"/>
                </a:solidFill>
              </a:rPr>
              <a:t>ሱቅ ላይ </a:t>
            </a:r>
            <a:r>
              <a:rPr lang="am-ET" sz="1600" dirty="0" smtClean="0">
                <a:solidFill>
                  <a:schemeClr val="bg1"/>
                </a:solidFill>
              </a:rPr>
              <a:t>ይታያል.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m-ET" sz="1600" dirty="0" smtClean="0">
                <a:solidFill>
                  <a:schemeClr val="bg1"/>
                </a:solidFill>
              </a:rPr>
              <a:t> ሁለቱም እኩል ከጠረጴዛ ኋላ ቆመው  በትንፋሻቸው ከፊታቸው ያሉትን የኤስ ፒነቶች ወደ ትክክኛው </a:t>
            </a:r>
            <a:r>
              <a:rPr lang="am-ET" sz="1600" dirty="0" smtClean="0">
                <a:solidFill>
                  <a:schemeClr val="bg1"/>
                </a:solidFill>
              </a:rPr>
              <a:t>ፍሌቨር ሰሃን እየገፉ </a:t>
            </a:r>
            <a:r>
              <a:rPr lang="am-ET" sz="1600" dirty="0" smtClean="0">
                <a:solidFill>
                  <a:schemeClr val="bg1"/>
                </a:solidFill>
              </a:rPr>
              <a:t>ማስገባት ሲጫወቱ</a:t>
            </a:r>
            <a:r>
              <a:rPr lang="am-ET" sz="1600" dirty="0" smtClean="0">
                <a:solidFill>
                  <a:schemeClr val="bg1"/>
                </a:solidFill>
              </a:rPr>
              <a:t>..</a:t>
            </a:r>
            <a:endParaRPr lang="am-ET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m-ET" sz="1600" dirty="0" smtClean="0">
                <a:solidFill>
                  <a:schemeClr val="bg1"/>
                </a:solidFill>
              </a:rPr>
              <a:t>የሱ ቀድሞ ሲገባ ኤሱን ታቀብለውና የ ሽጉን አፍ ከፍቶ ሲጎርስ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2410"/>
            <a:ext cx="1708397" cy="2196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50775" r="14701" b="644"/>
          <a:stretch/>
        </p:blipFill>
        <p:spPr>
          <a:xfrm>
            <a:off x="8339209" y="705534"/>
            <a:ext cx="1255922" cy="124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98" y="2971800"/>
            <a:ext cx="1643099" cy="2112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6"/>
          <a:stretch/>
        </p:blipFill>
        <p:spPr>
          <a:xfrm>
            <a:off x="7621796" y="2792234"/>
            <a:ext cx="1408322" cy="2177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8" b="-16152"/>
          <a:stretch/>
        </p:blipFill>
        <p:spPr>
          <a:xfrm>
            <a:off x="9030118" y="3505201"/>
            <a:ext cx="1579189" cy="1579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92410"/>
            <a:ext cx="1786683" cy="2297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5617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መስመሩን ያልጠበቀ ሰልፍ ላይ ያሉ ሰዎች ከፊታቸውን ያለው ለማየት </a:t>
            </a:r>
          </a:p>
          <a:p>
            <a:r>
              <a:rPr lang="am-ET" dirty="0" smtClean="0">
                <a:solidFill>
                  <a:schemeClr val="bg1"/>
                </a:solidFill>
              </a:rPr>
              <a:t>እየተንጠራሩ ነው. ሰፉ  ፊትለፊት ያሉት ፍሌቨሩ ያለበትን ካርድ እያሳዩ </a:t>
            </a:r>
          </a:p>
          <a:p>
            <a:r>
              <a:rPr lang="am-ET" dirty="0" smtClean="0">
                <a:solidFill>
                  <a:schemeClr val="bg1"/>
                </a:solidFill>
              </a:rPr>
              <a:t>ከፊታቸው ካለው የኤስ መስኮት ይወስዳሉ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52600"/>
            <a:ext cx="25669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46" y="496887"/>
            <a:ext cx="16594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" y="914400"/>
            <a:ext cx="5303520" cy="387798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መንገድ ላይ</a:t>
            </a:r>
            <a:r>
              <a:rPr lang="en-US" dirty="0" smtClean="0">
                <a:solidFill>
                  <a:schemeClr val="bg1"/>
                </a:solidFill>
              </a:rPr>
              <a:t> music art performers </a:t>
            </a:r>
            <a:r>
              <a:rPr lang="am-ET" dirty="0" smtClean="0">
                <a:solidFill>
                  <a:schemeClr val="bg1"/>
                </a:solidFill>
              </a:rPr>
              <a:t>እየተጫወቱ </a:t>
            </a:r>
          </a:p>
          <a:p>
            <a:r>
              <a:rPr lang="am-ET" dirty="0" smtClean="0">
                <a:solidFill>
                  <a:schemeClr val="bg1"/>
                </a:solidFill>
              </a:rPr>
              <a:t>በገና፣ ፍሉት፣ ፐርኩሽን እና ቼሎ አሉ. </a:t>
            </a:r>
            <a:r>
              <a:rPr lang="am-ET" dirty="0" smtClean="0">
                <a:solidFill>
                  <a:schemeClr val="bg1"/>
                </a:solidFill>
              </a:rPr>
              <a:t>ቀዝቀዝ ያለ ሙዚቃ እየተጫወቱ</a:t>
            </a:r>
            <a:endParaRPr lang="am-ET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ሃናን </a:t>
            </a:r>
            <a:r>
              <a:rPr lang="am-ET" dirty="0" smtClean="0">
                <a:solidFill>
                  <a:schemeClr val="bg1"/>
                </a:solidFill>
              </a:rPr>
              <a:t>በቅድሙ ደረት ሱቅ እቃ ላይ የተበተኑ ኤስ ፒኑቶችን በመስፈሪያ ለሙዚቆኞቹ </a:t>
            </a:r>
            <a:r>
              <a:rPr lang="am-ET" dirty="0" smtClean="0">
                <a:solidFill>
                  <a:schemeClr val="bg1"/>
                </a:solidFill>
              </a:rPr>
              <a:t>መስጠት ትጀምራለች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ሙዚቃቸው እየሞቀ ሲመጣ</a:t>
            </a:r>
          </a:p>
          <a:p>
            <a:r>
              <a:rPr lang="am-ET" dirty="0" smtClean="0">
                <a:solidFill>
                  <a:schemeClr val="bg1"/>
                </a:solidFill>
              </a:rPr>
              <a:t>በያዘችው </a:t>
            </a:r>
            <a:r>
              <a:rPr lang="am-ET" dirty="0" smtClean="0">
                <a:solidFill>
                  <a:schemeClr val="bg1"/>
                </a:solidFill>
              </a:rPr>
              <a:t>ጭልፋ መሳይ እንጨት መሃል ላይ እሷም ሙዚቃውን እየተከክተለች ከእቃው ጋር እያጋጨች </a:t>
            </a:r>
            <a:r>
              <a:rPr lang="am-ET" dirty="0" smtClean="0">
                <a:solidFill>
                  <a:schemeClr val="bg1"/>
                </a:solidFill>
              </a:rPr>
              <a:t>ትጫወታለች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m-ET" dirty="0">
                <a:solidFill>
                  <a:schemeClr val="bg1"/>
                </a:solidFill>
              </a:rPr>
              <a:t>የከበባቸው ሰው እጁን እያጨበጨበ ግማሹ </a:t>
            </a:r>
            <a:r>
              <a:rPr lang="am-ET" dirty="0" smtClean="0">
                <a:solidFill>
                  <a:schemeClr val="bg1"/>
                </a:solidFill>
              </a:rPr>
              <a:t>እየቀረጻቸው ሙዚቃውን ያደምጣል በመሃል </a:t>
            </a:r>
            <a:endParaRPr lang="am-ET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ሁለት የ ሃናን ልጆች አንደኛው  </a:t>
            </a:r>
            <a:r>
              <a:rPr lang="am-ET" dirty="0">
                <a:solidFill>
                  <a:schemeClr val="bg1"/>
                </a:solidFill>
              </a:rPr>
              <a:t>ልጅ የቾኮሌት ቦይ ኮስቹም </a:t>
            </a:r>
            <a:r>
              <a:rPr lang="am-ET" dirty="0" smtClean="0">
                <a:solidFill>
                  <a:schemeClr val="bg1"/>
                </a:solidFill>
              </a:rPr>
              <a:t>ልብሷል አንደኛው ደሞ የቺሊ ቦይ ሁለትም ከተለያየ እሽግ እኩል ይበሉና ከቆሙበት  ዳገት ላይ ስኩተራቸውን እያበረሩ ከፊት የተደረደሩትን </a:t>
            </a:r>
            <a:r>
              <a:rPr lang="am-ET" dirty="0">
                <a:solidFill>
                  <a:schemeClr val="bg1"/>
                </a:solidFill>
              </a:rPr>
              <a:t>ቡኒ </a:t>
            </a:r>
            <a:r>
              <a:rPr lang="am-ET" dirty="0" smtClean="0">
                <a:solidFill>
                  <a:schemeClr val="bg1"/>
                </a:solidFill>
              </a:rPr>
              <a:t>እና ቀይ ትልልቅ የስፖንጅ </a:t>
            </a:r>
            <a:r>
              <a:rPr lang="am-ET" dirty="0">
                <a:solidFill>
                  <a:schemeClr val="bg1"/>
                </a:solidFill>
              </a:rPr>
              <a:t>ብሎኮች </a:t>
            </a:r>
            <a:r>
              <a:rPr lang="am-ET" dirty="0" smtClean="0">
                <a:solidFill>
                  <a:schemeClr val="bg1"/>
                </a:solidFill>
              </a:rPr>
              <a:t>መተው ስፖንጆቹ መሃል ይወድቃሉ ሃናን መታ ፊታቸው ስትቆም ሁለቱም </a:t>
            </a:r>
            <a:r>
              <a:rPr lang="am-ET" dirty="0" smtClean="0">
                <a:solidFill>
                  <a:schemeClr val="bg1"/>
                </a:solidFill>
              </a:rPr>
              <a:t>ሲስቁ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85800"/>
            <a:ext cx="1380873" cy="20181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22" y="258063"/>
            <a:ext cx="1022578" cy="1494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97" y="1600200"/>
            <a:ext cx="1192121" cy="1742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00" y="3505200"/>
            <a:ext cx="1881827" cy="2750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13"/>
            <a:ext cx="1979179" cy="2892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18" y="3874491"/>
            <a:ext cx="1807239" cy="264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14" y="1742330"/>
            <a:ext cx="1594797" cy="20504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60936" y="0"/>
            <a:ext cx="6831330" cy="6858000"/>
          </a:xfrm>
          <a:custGeom>
            <a:avLst/>
            <a:gdLst/>
            <a:ahLst/>
            <a:cxnLst/>
            <a:rect l="l" t="t" r="r" b="b"/>
            <a:pathLst>
              <a:path w="6831330" h="6858000">
                <a:moveTo>
                  <a:pt x="6831076" y="0"/>
                </a:moveTo>
                <a:lnTo>
                  <a:pt x="0" y="0"/>
                </a:lnTo>
                <a:lnTo>
                  <a:pt x="0" y="6858000"/>
                </a:lnTo>
                <a:lnTo>
                  <a:pt x="6831076" y="6858000"/>
                </a:lnTo>
                <a:lnTo>
                  <a:pt x="6831076" y="0"/>
                </a:lnTo>
                <a:close/>
              </a:path>
            </a:pathLst>
          </a:custGeom>
          <a:solidFill>
            <a:srgbClr val="00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7200" y="914399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ሰዎች </a:t>
            </a:r>
            <a:r>
              <a:rPr lang="am-ET" dirty="0" smtClean="0">
                <a:solidFill>
                  <a:schemeClr val="bg1"/>
                </a:solidFill>
              </a:rPr>
              <a:t>ወደ </a:t>
            </a:r>
            <a:r>
              <a:rPr lang="am-ET" dirty="0" smtClean="0">
                <a:solidFill>
                  <a:schemeClr val="bg1"/>
                </a:solidFill>
              </a:rPr>
              <a:t>ሲኒማ ሲገቡ </a:t>
            </a:r>
            <a:r>
              <a:rPr lang="am-ET" dirty="0" smtClean="0">
                <a:solidFill>
                  <a:schemeClr val="bg1"/>
                </a:solidFill>
              </a:rPr>
              <a:t>በ ዲጂታል ቢል ቦርድ ላይ የሃናን ፊልም ፖስተር ይታያል</a:t>
            </a:r>
            <a:endParaRPr lang="am-ET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ከ </a:t>
            </a:r>
            <a:r>
              <a:rPr lang="am-ET" dirty="0" smtClean="0">
                <a:solidFill>
                  <a:schemeClr val="bg1"/>
                </a:solidFill>
              </a:rPr>
              <a:t>ዲስፕሌይ ግላስ ውስጥ </a:t>
            </a:r>
            <a:r>
              <a:rPr lang="am-ET" dirty="0" smtClean="0">
                <a:solidFill>
                  <a:schemeClr val="bg1"/>
                </a:solidFill>
              </a:rPr>
              <a:t> እየመረጡ ኤስ ሲገዙ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ልትገባ ስትል ኤስ </a:t>
            </a:r>
            <a:r>
              <a:rPr lang="am-ET" dirty="0" smtClean="0">
                <a:solidFill>
                  <a:schemeClr val="bg1"/>
                </a:solidFill>
              </a:rPr>
              <a:t>እየበሉ የነበሩ አድናቂዎቿ ቆመው ሲመለከቷት ከከፈቱት ውስጥ እጁዋን ዘርግታ </a:t>
            </a:r>
            <a:r>
              <a:rPr lang="am-ET" dirty="0" smtClean="0">
                <a:solidFill>
                  <a:schemeClr val="bg1"/>
                </a:solidFill>
              </a:rPr>
              <a:t>ስትበላ  .</a:t>
            </a:r>
            <a:endParaRPr lang="am-ET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m-ET" dirty="0" smtClean="0">
                <a:solidFill>
                  <a:schemeClr val="bg1"/>
                </a:solidFill>
              </a:rPr>
              <a:t>ሲኒማ ውስጥ ከፊት ተቀምጠው ሁለት አይነት ኤስ እየበሉ ያሉ ወጣቶች እርስ በርስ ለመውሰድ ሲታገሉ እና ሲንሾካሾኩ  ተመልካች ተረብሾ ዞሮ ሲያያቸው </a:t>
            </a:r>
            <a:r>
              <a:rPr lang="am-ET" dirty="0" smtClean="0">
                <a:solidFill>
                  <a:schemeClr val="bg1"/>
                </a:solidFill>
              </a:rPr>
              <a:t>አንድ እሽግ አንስተው ሲሰጡት ከዛ ሲረጋጋ</a:t>
            </a:r>
            <a:endParaRPr lang="am-ET" dirty="0" smtClean="0">
              <a:solidFill>
                <a:schemeClr val="bg1"/>
              </a:solidFill>
            </a:endParaRPr>
          </a:p>
          <a:p>
            <a:r>
              <a:rPr lang="am-ET" dirty="0" smtClean="0">
                <a:solidFill>
                  <a:schemeClr val="bg1"/>
                </a:solidFill>
              </a:rPr>
              <a:t>ሃናን ከልጆቿ  ጋር ፊት ቁጭ ብላ እየበሉ ሲያዩ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1007" b="11756"/>
          <a:stretch/>
        </p:blipFill>
        <p:spPr>
          <a:xfrm>
            <a:off x="7241927" y="583792"/>
            <a:ext cx="1551239" cy="200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71794"/>
            <a:ext cx="1371600" cy="1763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82078"/>
            <a:ext cx="1828800" cy="2351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3615802"/>
            <a:ext cx="1606826" cy="206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5"/>
          <a:stretch/>
        </p:blipFill>
        <p:spPr>
          <a:xfrm>
            <a:off x="5542383" y="348187"/>
            <a:ext cx="954833" cy="201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2" t="25919" r="24883" b="40866"/>
          <a:stretch/>
        </p:blipFill>
        <p:spPr>
          <a:xfrm>
            <a:off x="9544878" y="3455504"/>
            <a:ext cx="1524165" cy="1624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99" y="332987"/>
            <a:ext cx="5357495" cy="602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አማራጭ</a:t>
            </a:r>
            <a:r>
              <a:rPr sz="2200" b="1" spc="-8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1</a:t>
            </a:r>
            <a:endParaRPr sz="2200">
              <a:latin typeface="Ebrima"/>
              <a:cs typeface="Ebrima"/>
            </a:endParaRPr>
          </a:p>
          <a:p>
            <a:pPr marL="12700" marR="5080">
              <a:lnSpc>
                <a:spcPct val="100000"/>
              </a:lnSpc>
              <a:spcBef>
                <a:spcPts val="2370"/>
              </a:spcBef>
            </a:pP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ቀጣይ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ትይንት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የህንፃ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ግንባታ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ቦት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እንገባለን።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ሃናን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አርክቴክት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ሆና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እናያታለን።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ለደህንነት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የሚሆን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ሽርጥ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እና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ኮፊያ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አርጋለች።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የህንፃውን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ካርታ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እያየች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ከኪሷ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ኦቾሎኒዋን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ለመብላት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ታወጣለች።</a:t>
            </a:r>
            <a:r>
              <a:rPr sz="2200" b="1" spc="-8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ከኋሏ</a:t>
            </a:r>
            <a:r>
              <a:rPr sz="22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የህንፃው</a:t>
            </a:r>
            <a:r>
              <a:rPr sz="22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ባለቤት</a:t>
            </a:r>
            <a:r>
              <a:rPr sz="2200" b="1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እየመጣች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እናያለን።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እድሜያቸው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ሀምሳ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ቤት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ውስጥ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ያሉ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ሴት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ናቸው።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ባለቤቷ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በኢንጂነሮች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ተከባ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እየመጣች</a:t>
            </a:r>
            <a:r>
              <a:rPr sz="22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ነው።</a:t>
            </a:r>
            <a:r>
              <a:rPr sz="22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የሚነግሯት</a:t>
            </a:r>
            <a:r>
              <a:rPr sz="22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ደስ</a:t>
            </a:r>
            <a:r>
              <a:rPr sz="22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ያሰኛት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አይመስልም።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ሃናን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ኦቾሎኒዋን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ልትጎርስ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ስትል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ሴትዮዋ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ካርታውን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ለማየት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ሃናን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ፊት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ትቆማለች።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ተኮሳትራ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አስተያየት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ለመስጠት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ስትል</a:t>
            </a:r>
            <a:r>
              <a:rPr sz="2200" b="1" spc="-7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ሃናን</a:t>
            </a:r>
            <a:r>
              <a:rPr sz="22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ኦቾሎኒዋን</a:t>
            </a:r>
            <a:r>
              <a:rPr sz="2200" b="1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ትሰጣታለች።</a:t>
            </a:r>
            <a:r>
              <a:rPr sz="22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ሴትዮዋ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ኤስን</a:t>
            </a:r>
            <a:r>
              <a:rPr sz="2200" b="1" spc="-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እንደቀመሰች</a:t>
            </a:r>
            <a:r>
              <a:rPr sz="2200" b="1" spc="-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ሙዚቃው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 ይቀየራል።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ኢንጂነሮቹ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አብረው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ከዘፈኑ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ጋር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“ኤስ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ዳንስ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ዳንስ”</a:t>
            </a:r>
            <a:r>
              <a:rPr sz="22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ይላሉ።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ባለሀብት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የሆነቹ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ሴትዮዋ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መሀል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ገብታ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ትጨፍራለች።</a:t>
            </a:r>
            <a:endParaRPr sz="2200">
              <a:latin typeface="Ebrima"/>
              <a:cs typeface="Ebri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84782" y="0"/>
            <a:ext cx="6107430" cy="6858000"/>
            <a:chOff x="6084782" y="0"/>
            <a:chExt cx="610743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4887" y="0"/>
              <a:ext cx="3926972" cy="23561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8495" y="2273668"/>
              <a:ext cx="3043373" cy="2282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782" y="4556191"/>
              <a:ext cx="6107217" cy="2301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5121" y="2273668"/>
              <a:ext cx="3043373" cy="2282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5122" y="0"/>
              <a:ext cx="3410496" cy="2273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2246" y="0"/>
            <a:ext cx="6259830" cy="6858000"/>
            <a:chOff x="5932246" y="0"/>
            <a:chExt cx="6259830" cy="6858000"/>
          </a:xfrm>
        </p:grpSpPr>
        <p:sp>
          <p:nvSpPr>
            <p:cNvPr id="3" name="object 3"/>
            <p:cNvSpPr/>
            <p:nvPr/>
          </p:nvSpPr>
          <p:spPr>
            <a:xfrm>
              <a:off x="5932246" y="0"/>
              <a:ext cx="6259830" cy="6858000"/>
            </a:xfrm>
            <a:custGeom>
              <a:avLst/>
              <a:gdLst/>
              <a:ahLst/>
              <a:cxnLst/>
              <a:rect l="l" t="t" r="r" b="b"/>
              <a:pathLst>
                <a:path w="6259830" h="6858000">
                  <a:moveTo>
                    <a:pt x="625975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59753" y="6858000"/>
                  </a:lnTo>
                  <a:lnTo>
                    <a:pt x="6259753" y="0"/>
                  </a:lnTo>
                  <a:close/>
                </a:path>
              </a:pathLst>
            </a:custGeom>
            <a:solidFill>
              <a:srgbClr val="00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0469" y="2453741"/>
              <a:ext cx="2493200" cy="24537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4210" y="2453741"/>
              <a:ext cx="2453727" cy="2453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0469" y="0"/>
              <a:ext cx="4923320" cy="24537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92870" y="4907471"/>
              <a:ext cx="2015067" cy="1950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0465" y="4907471"/>
              <a:ext cx="2932981" cy="19505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7291" y="823099"/>
            <a:ext cx="5215255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89735" algn="l"/>
              </a:tabLst>
            </a:pP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ቀኑ</a:t>
            </a:r>
            <a:r>
              <a:rPr sz="22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አልቆ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ሀናን</a:t>
            </a:r>
            <a:r>
              <a:rPr sz="22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ፓርክ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ውስጥ</a:t>
            </a:r>
            <a:r>
              <a:rPr sz="2200" b="1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በአግዳሚ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ወንበር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ላይ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ተቀምጣለች።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እጇን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ወደ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 ቦርሳዋ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ትከታለች።</a:t>
            </a:r>
            <a:r>
              <a:rPr sz="22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ምንም</a:t>
            </a:r>
            <a:r>
              <a:rPr sz="2200" b="1" spc="-7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2200" b="1" spc="-6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ኦቾሎኒ</a:t>
            </a:r>
            <a:r>
              <a:rPr sz="2200" b="1" spc="-7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አልቀራትም።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ቦርሷ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ውስጥ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ምንም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የለም።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ሀናን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ይደብራታል።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ትንሽዬ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እጅ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ኦቾሎኒ</a:t>
            </a:r>
            <a:r>
              <a:rPr sz="2200" b="1" spc="-3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እሽግ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ይዞ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እናያለን።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የምታምር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ትንሽዬ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ሴት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ልጅ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ሃናን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ፊት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ቆማ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ኦቾሎኒዋን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ለሃናን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ትሰጣጣለች።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	በመጨረሻም</a:t>
            </a:r>
            <a:r>
              <a:rPr sz="22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የሃናን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ተራ</a:t>
            </a:r>
            <a:r>
              <a:rPr sz="22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ነው።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ኦቾሎኒውን</a:t>
            </a:r>
            <a:r>
              <a:rPr sz="2200" b="1" spc="-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እንደቅመሰች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ሙዚቃው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ይቀየራል።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ህፃናት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ሃናን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ከበዋት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Ebrima"/>
                <a:cs typeface="Ebrima"/>
              </a:rPr>
              <a:t>አብረው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ከሙዚቃው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ጋር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"ኤስ</a:t>
            </a:r>
            <a:r>
              <a:rPr sz="22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ኤስ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ዳንስ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ዳንስ"</a:t>
            </a:r>
            <a:r>
              <a:rPr sz="22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እያሉ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ይዘምራሉ።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ሀናን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በሳቂታ</a:t>
            </a:r>
            <a:r>
              <a:rPr sz="2200" b="1" spc="-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Ebrima"/>
                <a:cs typeface="Ebrima"/>
              </a:rPr>
              <a:t>ልጆቹ</a:t>
            </a:r>
            <a:r>
              <a:rPr sz="2200" b="1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Ebrima"/>
                <a:cs typeface="Ebrima"/>
              </a:rPr>
              <a:t>ተከባ </a:t>
            </a:r>
            <a:r>
              <a:rPr sz="2200" b="1" spc="-10" dirty="0">
                <a:solidFill>
                  <a:srgbClr val="FFFFFF"/>
                </a:solidFill>
                <a:latin typeface="Ebrima"/>
                <a:cs typeface="Ebrima"/>
              </a:rPr>
              <a:t>ትጨፍራለች።</a:t>
            </a:r>
            <a:endParaRPr sz="22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531</Words>
  <Application>Microsoft Office PowerPoint</Application>
  <PresentationFormat>Custom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ማስታወቂያ ጽንሰ-ሐሳብ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CREATIVE 1</dc:title>
  <cp:lastModifiedBy>kassu</cp:lastModifiedBy>
  <cp:revision>34</cp:revision>
  <dcterms:created xsi:type="dcterms:W3CDTF">2024-05-30T18:19:24Z</dcterms:created>
  <dcterms:modified xsi:type="dcterms:W3CDTF">2024-05-31T06:53:00Z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27.5 (Windows)</vt:lpwstr>
  </property>
  <property fmtid="{D5CDD505-2E9C-101B-9397-08002B2CF9AE}" pid="4" name="GTS_PDFXVersion">
    <vt:lpwstr>PDF/X-4</vt:lpwstr>
  </property>
  <property fmtid="{D5CDD505-2E9C-101B-9397-08002B2CF9AE}" pid="5" name="LastSaved">
    <vt:filetime>2024-05-30T00:00:00Z</vt:filetime>
  </property>
  <property fmtid="{D5CDD505-2E9C-101B-9397-08002B2CF9AE}" pid="6" name="Producer">
    <vt:lpwstr>Adobe PDF library 17.00</vt:lpwstr>
  </property>
</Properties>
</file>