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2" r:id="rId3"/>
    <p:sldId id="268" r:id="rId4"/>
    <p:sldId id="258" r:id="rId5"/>
    <p:sldId id="256" r:id="rId6"/>
    <p:sldId id="269" r:id="rId7"/>
    <p:sldId id="257" r:id="rId8"/>
    <p:sldId id="264" r:id="rId9"/>
    <p:sldId id="260" r:id="rId10"/>
    <p:sldId id="266" r:id="rId11"/>
    <p:sldId id="26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AA00-8E2F-48CD-B3FA-95767C9FD79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59D3A-DC93-4DB2-954A-B9906F8FA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9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59D3A-DC93-4DB2-954A-B9906F8FA5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0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8E1A-9CBB-459D-BD7D-F983C5C48AB6}" type="datetime1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624D-BE03-42E9-9CD6-5A42506FB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8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26F3-C7F8-42A2-A2F9-5AC3FDE9338E}" type="datetime1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624D-BE03-42E9-9CD6-5A42506FB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5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B245-F7FD-49D8-A174-8F9C87910B7D}" type="datetime1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624D-BE03-42E9-9CD6-5A42506FB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0690-B80F-4B83-A67D-DEA49077133B}" type="datetime1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624D-BE03-42E9-9CD6-5A42506FB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5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71E9-E54C-4864-82B2-F30886462FAC}" type="datetime1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624D-BE03-42E9-9CD6-5A42506FB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0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3F5A-0C52-4328-997F-89219132303E}" type="datetime1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624D-BE03-42E9-9CD6-5A42506FB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8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33FE-2D65-4C05-A5CB-6136326C97ED}" type="datetime1">
              <a:rPr lang="en-US" smtClean="0"/>
              <a:t>8/3/2025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624D-BE03-42E9-9CD6-5A42506FB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2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1CF3-CB00-48E4-8DE8-C89BE3B0736E}" type="datetime1">
              <a:rPr lang="en-US" smtClean="0"/>
              <a:t>8/3/2025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624D-BE03-42E9-9CD6-5A42506FB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1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A27C-EE4D-4CE0-B725-DF8E0E9D8625}" type="datetime1">
              <a:rPr lang="en-US" smtClean="0"/>
              <a:t>8/3/2025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624D-BE03-42E9-9CD6-5A42506FB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0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294A-59FE-40EE-A19A-3F942AC8CF6D}" type="datetime1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624D-BE03-42E9-9CD6-5A42506FB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6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C4D7-51BA-4134-BCDD-9D0785586750}" type="datetime1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624D-BE03-42E9-9CD6-5A42506FB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3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906B8-5A75-43E5-B797-0F80498E9DB5}" type="datetime1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9624D-BE03-42E9-9CD6-5A42506FB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6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2173705"/>
            <a:ext cx="97375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emotionally driven commercial follows the journey of a single family through life’s major celebrations—starting from </a:t>
            </a:r>
            <a:r>
              <a:rPr lang="en-US" dirty="0" smtClean="0"/>
              <a:t>wedding moving </a:t>
            </a:r>
            <a:r>
              <a:rPr lang="en-US" dirty="0"/>
              <a:t>through baby showers, </a:t>
            </a:r>
            <a:r>
              <a:rPr lang="en-US" dirty="0" smtClean="0"/>
              <a:t>birthdays and gatherings</a:t>
            </a:r>
            <a:r>
              <a:rPr lang="en-US" dirty="0"/>
              <a:t>. In each moment, the catering service is </a:t>
            </a:r>
            <a:r>
              <a:rPr lang="en-US" dirty="0" smtClean="0"/>
              <a:t>present—setting </a:t>
            </a:r>
            <a:r>
              <a:rPr lang="en-US" dirty="0"/>
              <a:t>the table, delivering food, or serving guests with care. The story emphasizes how the joy around the table grows with each stage of life, creating a deep emotional connection between food, family, and celebration</a:t>
            </a:r>
            <a:r>
              <a:rPr lang="en-US" dirty="0" smtClean="0"/>
              <a:t>. Claiming we are with their life journey!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9158" y="1355558"/>
            <a:ext cx="372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Cravings catering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624D-BE03-42E9-9CD6-5A42506FB3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4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624D-BE03-42E9-9CD6-5A42506FB3BE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2" b="24688"/>
          <a:stretch/>
        </p:blipFill>
        <p:spPr>
          <a:xfrm>
            <a:off x="368966" y="409074"/>
            <a:ext cx="2956348" cy="1708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898" y="2390274"/>
            <a:ext cx="24704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50" dirty="0" smtClean="0"/>
              <a:t>አባትዋ ላይ ተንጠላጥላ ወደ ምታከብርበት ቦታ ሲወስዳት </a:t>
            </a:r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74" y="409074"/>
            <a:ext cx="3037303" cy="1708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65" y="2390274"/>
            <a:ext cx="26790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50" dirty="0"/>
              <a:t>ከቤተሰቧ እና ከጓዋደኞቿ ጋር እያከበረች</a:t>
            </a:r>
          </a:p>
          <a:p>
            <a:r>
              <a:rPr lang="" sz="1050" dirty="0"/>
              <a:t>V.O (የሚመኙትን  ማእድ በማቅረብ   )</a:t>
            </a:r>
          </a:p>
          <a:p>
            <a:endParaRPr lang="en-US" sz="1050" dirty="0"/>
          </a:p>
        </p:txBody>
      </p:sp>
      <p:sp>
        <p:nvSpPr>
          <p:cNvPr id="7" name="Rectangle 6"/>
          <p:cNvSpPr/>
          <p:nvPr/>
        </p:nvSpPr>
        <p:spPr>
          <a:xfrm>
            <a:off x="1459831" y="5816951"/>
            <a:ext cx="825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V.O </a:t>
            </a:r>
            <a:r>
              <a:rPr lang="" dirty="0"/>
              <a:t>በፍቅር፣ በሳቅ የሚያቆራኘንን ጣእም የሚመኙትን ማእድ በማቅረብ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48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03436"/>
            <a:ext cx="3206497" cy="1803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3" y="522215"/>
            <a:ext cx="2999873" cy="1687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6" y="3101051"/>
            <a:ext cx="3051563" cy="1716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984" y="524732"/>
            <a:ext cx="3051563" cy="17165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1474" y="2351854"/>
            <a:ext cx="32725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50" dirty="0" smtClean="0"/>
              <a:t>ለቤተሰብ ስብስቡ የሚሆን ምግብ ይዞ</a:t>
            </a:r>
          </a:p>
          <a:p>
            <a:r>
              <a:rPr lang="" sz="1050" dirty="0" smtClean="0"/>
              <a:t>የ </a:t>
            </a:r>
            <a:r>
              <a:rPr lang="en-US" sz="1050" dirty="0" smtClean="0"/>
              <a:t>cravings catering  van</a:t>
            </a:r>
            <a:r>
              <a:rPr lang="" sz="1050" dirty="0" smtClean="0"/>
              <a:t> ሲመጣ</a:t>
            </a:r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4767926" y="2299266"/>
            <a:ext cx="24945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50" dirty="0" smtClean="0"/>
              <a:t>እየጠበቀች የነበረችው ሴት በመስኮት አይታ ተረጋግታ ስትተነፍስ</a:t>
            </a:r>
          </a:p>
          <a:p>
            <a:r>
              <a:rPr lang="" sz="1050" dirty="0" smtClean="0"/>
              <a:t>V</a:t>
            </a:r>
            <a:r>
              <a:rPr lang="en-US" sz="1050" dirty="0" smtClean="0"/>
              <a:t>.O </a:t>
            </a:r>
            <a:r>
              <a:rPr lang="" sz="1050" dirty="0" smtClean="0"/>
              <a:t>(እረፍትዎ)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0" y="2299266"/>
            <a:ext cx="22779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50" dirty="0" smtClean="0"/>
              <a:t>ሙሉ ቤተሰብ እየበላ እየተደሰተ</a:t>
            </a:r>
          </a:p>
          <a:p>
            <a:r>
              <a:rPr lang="en-US" sz="1050" dirty="0" smtClean="0"/>
              <a:t>V</a:t>
            </a:r>
            <a:r>
              <a:rPr lang="" sz="1050" dirty="0" smtClean="0"/>
              <a:t>.</a:t>
            </a:r>
            <a:r>
              <a:rPr lang="en-US" sz="1050" dirty="0" smtClean="0"/>
              <a:t>O (</a:t>
            </a:r>
            <a:r>
              <a:rPr lang="" sz="1050" dirty="0" smtClean="0"/>
              <a:t>በእያንዳንዱ </a:t>
            </a:r>
            <a:r>
              <a:rPr lang="" sz="1050" dirty="0"/>
              <a:t>ስብስብ ገበታዎን </a:t>
            </a:r>
            <a:r>
              <a:rPr lang="" sz="1050" dirty="0" smtClean="0"/>
              <a:t>ምንሞላ</a:t>
            </a:r>
            <a:r>
              <a:rPr lang="en-US" sz="1050" dirty="0"/>
              <a:t> </a:t>
            </a:r>
            <a:r>
              <a:rPr lang="" sz="1050" dirty="0" smtClean="0"/>
              <a:t>ብቻ</a:t>
            </a:r>
            <a:r>
              <a:rPr lang="en-US" sz="1050" dirty="0" smtClean="0"/>
              <a:t> </a:t>
            </a:r>
            <a:r>
              <a:rPr lang="" sz="1050" dirty="0"/>
              <a:t>ሳይሆን</a:t>
            </a:r>
            <a:r>
              <a:rPr lang="" sz="1050" dirty="0" smtClean="0"/>
              <a:t>)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537411" y="4980510"/>
            <a:ext cx="26228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50" dirty="0" smtClean="0"/>
              <a:t>ሲደንሱ የ</a:t>
            </a:r>
            <a:r>
              <a:rPr lang="en-US" sz="1050" dirty="0" smtClean="0"/>
              <a:t>cravings</a:t>
            </a:r>
            <a:r>
              <a:rPr lang="" sz="1050" dirty="0" smtClean="0"/>
              <a:t> ባለሙያዎች ሲቀላቀሉዋቸው</a:t>
            </a:r>
          </a:p>
          <a:p>
            <a:r>
              <a:rPr lang="" sz="1050" dirty="0" smtClean="0"/>
              <a:t>v.o</a:t>
            </a:r>
            <a:r>
              <a:rPr lang="en-US" sz="1050" dirty="0" smtClean="0"/>
              <a:t> (</a:t>
            </a:r>
            <a:r>
              <a:rPr lang="" sz="1050" dirty="0" smtClean="0"/>
              <a:t>በወሳኝ </a:t>
            </a:r>
            <a:r>
              <a:rPr lang="" sz="1050" dirty="0"/>
              <a:t>ቀን ላይ ማንቀር  ዘመድ ታሪኮ </a:t>
            </a:r>
            <a:r>
              <a:rPr lang="" sz="1050" dirty="0" smtClean="0"/>
              <a:t>ሆነን )</a:t>
            </a:r>
            <a:endParaRPr lang="en-US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1138989" y="6142609"/>
            <a:ext cx="9625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dirty="0" smtClean="0"/>
              <a:t>እረፍትዎ</a:t>
            </a:r>
            <a:r>
              <a:rPr lang="" dirty="0"/>
              <a:t>፣</a:t>
            </a:r>
            <a:r>
              <a:rPr lang="" dirty="0" smtClean="0"/>
              <a:t> በእያንዳንዱ ስብስብ ገበታዎን ምንሞላ ብቻ ሳይሆን በወሳኝ ቀን ላይ ማንቀር  ዘመድ ታሪኮ </a:t>
            </a:r>
            <a:r>
              <a:rPr lang="" dirty="0"/>
              <a:t>ሆነን-በጉዞዎ አብረኖት አለን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624D-BE03-42E9-9CD6-5A42506FB3BE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2154" y="3149838"/>
            <a:ext cx="3106091" cy="17463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8348" y="4911260"/>
            <a:ext cx="2334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00" dirty="0"/>
              <a:t>የ</a:t>
            </a:r>
            <a:r>
              <a:rPr lang="en-US" sz="1000" dirty="0"/>
              <a:t>cravings catering</a:t>
            </a:r>
            <a:r>
              <a:rPr lang="" sz="1000" dirty="0"/>
              <a:t> ባለሞያ</a:t>
            </a:r>
            <a:endParaRPr lang="en-US" sz="1000" dirty="0"/>
          </a:p>
          <a:p>
            <a:r>
              <a:rPr lang="" sz="1000" dirty="0"/>
              <a:t>ከድግስ ውስጥ ወደ ካሜራው ዞርብሎ</a:t>
            </a:r>
          </a:p>
          <a:p>
            <a:r>
              <a:rPr lang="en-US" sz="1000" dirty="0" smtClean="0"/>
              <a:t>V.O</a:t>
            </a:r>
            <a:r>
              <a:rPr lang="" sz="1000" dirty="0" smtClean="0"/>
              <a:t> (</a:t>
            </a:r>
            <a:r>
              <a:rPr lang="en-US" sz="1000" dirty="0" smtClean="0"/>
              <a:t> </a:t>
            </a:r>
            <a:r>
              <a:rPr lang="" sz="1000" dirty="0"/>
              <a:t>በጉዞዎ አብረኖት </a:t>
            </a:r>
            <a:r>
              <a:rPr lang="" sz="1000" dirty="0" smtClean="0"/>
              <a:t>አለን)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256226" y="104733"/>
            <a:ext cx="339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IN,house,day</a:t>
            </a:r>
            <a:r>
              <a:rPr lang="en-US" dirty="0" smtClean="0"/>
              <a:t>(Family gathering)</a:t>
            </a:r>
          </a:p>
        </p:txBody>
      </p:sp>
    </p:spTree>
    <p:extLst>
      <p:ext uri="{BB962C8B-B14F-4D97-AF65-F5344CB8AC3E}">
        <p14:creationId xmlns:p14="http://schemas.microsoft.com/office/powerpoint/2010/main" val="3053503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624D-BE03-42E9-9CD6-5A42506FB3BE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33797" y="1952944"/>
            <a:ext cx="2376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Cravings catering (logo)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9355" y="4880629"/>
            <a:ext cx="482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 matter the moment… let us cater the memory</a:t>
            </a:r>
          </a:p>
        </p:txBody>
      </p:sp>
    </p:spTree>
    <p:extLst>
      <p:ext uri="{BB962C8B-B14F-4D97-AF65-F5344CB8AC3E}">
        <p14:creationId xmlns:p14="http://schemas.microsoft.com/office/powerpoint/2010/main" val="342824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70" y="1059342"/>
            <a:ext cx="3090940" cy="1737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247" y="1067537"/>
            <a:ext cx="3164098" cy="17801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11" y="3035671"/>
            <a:ext cx="26283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50" dirty="0" smtClean="0"/>
              <a:t>የሰርጉን ዝግጅት እያስተባበረች</a:t>
            </a:r>
          </a:p>
          <a:p>
            <a:r>
              <a:rPr lang="" sz="1050" dirty="0" smtClean="0"/>
              <a:t>እየተዋከበች</a:t>
            </a:r>
            <a:r>
              <a:rPr lang="en-US" sz="1050" dirty="0" smtClean="0"/>
              <a:t> </a:t>
            </a:r>
            <a:r>
              <a:rPr lang="" sz="1050" dirty="0" smtClean="0"/>
              <a:t>ጠረጴዛውን ስትገፋ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8995611" y="2968119"/>
            <a:ext cx="23581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50" dirty="0" smtClean="0"/>
              <a:t>ዝናብ ግሪል ማድረጊያው ላይ ሲዘንብ እና ሲያረጥበው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644197" y="5597338"/>
            <a:ext cx="2133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50" dirty="0" smtClean="0"/>
              <a:t>ሰርጉ እንደተበላሸ አስባ ተናዳ መሬት ላይ ቁጭ ስትል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374243" y="451192"/>
            <a:ext cx="4439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Ext,</a:t>
            </a:r>
            <a:r>
              <a:rPr lang="" dirty="0" smtClean="0"/>
              <a:t> </a:t>
            </a:r>
            <a:r>
              <a:rPr lang="en-US" dirty="0" smtClean="0"/>
              <a:t>garden,</a:t>
            </a:r>
            <a:r>
              <a:rPr lang="" dirty="0" smtClean="0"/>
              <a:t> </a:t>
            </a:r>
            <a:r>
              <a:rPr lang="en-US" dirty="0" smtClean="0"/>
              <a:t>afternoon (wedding)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14" y="1070544"/>
            <a:ext cx="3159429" cy="17771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35210" y="2979476"/>
            <a:ext cx="26827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50" dirty="0" smtClean="0"/>
              <a:t>የወይን ጠርሙስ ጠረጴዛዎቹ ላይ እየደረደረች  ተጨማሪ መኖሩን እየጠየቀች</a:t>
            </a:r>
            <a:endParaRPr lang="en-US" sz="105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3" y="3703063"/>
            <a:ext cx="3130194" cy="17607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624D-BE03-42E9-9CD6-5A42506FB3BE}" type="slidenum">
              <a:rPr lang="en-US" smtClean="0"/>
              <a:t>2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flipH="1">
            <a:off x="4813436" y="5597338"/>
            <a:ext cx="360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sz="1000" dirty="0"/>
              <a:t>ጉዋደኛዋ </a:t>
            </a:r>
            <a:r>
              <a:rPr lang="am-ET" sz="1000" dirty="0" smtClean="0"/>
              <a:t>ጋር ስልክ </a:t>
            </a:r>
            <a:r>
              <a:rPr lang="am-ET" sz="1000" dirty="0"/>
              <a:t>ስትደውል</a:t>
            </a:r>
            <a:endParaRPr lang="en-US" sz="1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9246" y="3665269"/>
            <a:ext cx="3105725" cy="181167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8779246" y="559733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m-ET" sz="1000" dirty="0"/>
              <a:t>የ</a:t>
            </a:r>
            <a:r>
              <a:rPr lang="en-US" sz="1000" dirty="0"/>
              <a:t>Cravings catering </a:t>
            </a:r>
            <a:r>
              <a:rPr lang="am-ET" sz="1000" dirty="0"/>
              <a:t>ባለሙያዎች ከጉዋደኛዋ ጋር  </a:t>
            </a:r>
          </a:p>
          <a:p>
            <a:r>
              <a:rPr lang="am-ET" sz="1000" dirty="0"/>
              <a:t>ከ</a:t>
            </a:r>
            <a:r>
              <a:rPr lang="en-US" sz="1000" dirty="0"/>
              <a:t>van </a:t>
            </a:r>
            <a:r>
              <a:rPr lang="am-ET" sz="1000" dirty="0"/>
              <a:t>ውስጥ ለሰርጉ </a:t>
            </a:r>
            <a:r>
              <a:rPr lang="en-US" sz="1000" dirty="0"/>
              <a:t>catered buffet </a:t>
            </a:r>
            <a:r>
              <a:rPr lang="am-ET" sz="1000" dirty="0"/>
              <a:t>ፈገግ እያሉ ሲያወርዱ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62" y="4537996"/>
            <a:ext cx="1883275" cy="105934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1" r="6869" b="38047"/>
          <a:stretch/>
        </p:blipFill>
        <p:spPr>
          <a:xfrm>
            <a:off x="4606996" y="3703063"/>
            <a:ext cx="1638875" cy="123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624D-BE03-42E9-9CD6-5A42506FB3BE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5899" y="2799087"/>
            <a:ext cx="6096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አይታቸው </a:t>
            </a:r>
            <a:r>
              <a:rPr lang="" sz="1050" dirty="0" smtClean="0"/>
              <a:t>surprised  </a:t>
            </a:r>
            <a:r>
              <a:rPr lang="am-ET" sz="1050" dirty="0" smtClean="0"/>
              <a:t>ስትሆን</a:t>
            </a:r>
          </a:p>
          <a:p>
            <a:r>
              <a:rPr lang="en-US" sz="1050" dirty="0"/>
              <a:t>V.O (</a:t>
            </a:r>
            <a:r>
              <a:rPr lang="am-ET" sz="1050" dirty="0"/>
              <a:t>ከጅማሮው)</a:t>
            </a:r>
          </a:p>
          <a:p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19" y="902028"/>
            <a:ext cx="3221743" cy="18024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63641" y="2769478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m-ET" sz="1050" dirty="0"/>
              <a:t>ምግቡን እያሰናዱ</a:t>
            </a:r>
          </a:p>
          <a:p>
            <a:endParaRPr lang="am-ET" sz="1050" dirty="0"/>
          </a:p>
        </p:txBody>
      </p:sp>
      <p:sp>
        <p:nvSpPr>
          <p:cNvPr id="37" name="TextBox 36"/>
          <p:cNvSpPr txBox="1"/>
          <p:nvPr/>
        </p:nvSpPr>
        <p:spPr>
          <a:xfrm>
            <a:off x="8610600" y="2757681"/>
            <a:ext cx="2711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00" dirty="0" smtClean="0"/>
              <a:t>ሰርገኞቹ ሲገቡ</a:t>
            </a:r>
          </a:p>
          <a:p>
            <a:r>
              <a:rPr lang="" sz="1000" dirty="0" smtClean="0"/>
              <a:t>V.O (ትርጉም ያለውን ቀኖን)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61268" y="5517485"/>
            <a:ext cx="376394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50" dirty="0" smtClean="0"/>
              <a:t>ሁለት ትልልቅ ሰዎች ጣፍጧቸው ምግቦቹን</a:t>
            </a:r>
            <a:r>
              <a:rPr lang="en-US" sz="1050" dirty="0" smtClean="0"/>
              <a:t> </a:t>
            </a:r>
            <a:r>
              <a:rPr lang="" sz="1050" dirty="0" smtClean="0"/>
              <a:t>ከ</a:t>
            </a:r>
            <a:r>
              <a:rPr lang="en-US" sz="1050" dirty="0" smtClean="0"/>
              <a:t>chafing dish </a:t>
            </a:r>
            <a:endParaRPr lang="" sz="1050" dirty="0" smtClean="0"/>
          </a:p>
          <a:p>
            <a:r>
              <a:rPr lang="" sz="1050" dirty="0" smtClean="0"/>
              <a:t>ላይ ቀጥታ   እያነሱ እየበሉ ሲሳሳቁ</a:t>
            </a:r>
          </a:p>
          <a:p>
            <a:r>
              <a:rPr lang="" sz="1050" dirty="0" smtClean="0"/>
              <a:t>V.O(</a:t>
            </a:r>
            <a:r>
              <a:rPr lang="" sz="1050" dirty="0"/>
              <a:t>ህልሞትን እንዳሰቡት </a:t>
            </a:r>
            <a:r>
              <a:rPr lang="" sz="1050" dirty="0" smtClean="0"/>
              <a:t>)</a:t>
            </a:r>
            <a:endParaRPr lang="en-US" sz="1050" dirty="0"/>
          </a:p>
        </p:txBody>
      </p:sp>
      <p:sp>
        <p:nvSpPr>
          <p:cNvPr id="39" name="TextBox 38"/>
          <p:cNvSpPr txBox="1"/>
          <p:nvPr/>
        </p:nvSpPr>
        <p:spPr>
          <a:xfrm>
            <a:off x="8649000" y="5517485"/>
            <a:ext cx="28760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50" dirty="0" smtClean="0"/>
              <a:t>ኬክ እየቆረሱ</a:t>
            </a:r>
            <a:endParaRPr lang="en-US" sz="105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68" y="3665399"/>
            <a:ext cx="3094345" cy="17405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10" y="912524"/>
            <a:ext cx="3166977" cy="17814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39" y="90630"/>
            <a:ext cx="2725148" cy="49381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1"/>
          <a:stretch/>
        </p:blipFill>
        <p:spPr>
          <a:xfrm>
            <a:off x="4289898" y="3648201"/>
            <a:ext cx="3093664" cy="172731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383688" y="5526305"/>
            <a:ext cx="2486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50" dirty="0" smtClean="0"/>
              <a:t>እየበሉ እየጠጡ እንግዶቹ ሲዝናኑ</a:t>
            </a:r>
          </a:p>
          <a:p>
            <a:r>
              <a:rPr lang="" sz="1050" dirty="0" smtClean="0"/>
              <a:t>V.O (ለማድመቅ)</a:t>
            </a:r>
            <a:endParaRPr lang="en-US" sz="1050" dirty="0"/>
          </a:p>
        </p:txBody>
      </p:sp>
      <p:sp>
        <p:nvSpPr>
          <p:cNvPr id="45" name="Slide Number Placeholder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E9624D-BE03-42E9-9CD6-5A42506FB3B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346" y="3600900"/>
            <a:ext cx="3085707" cy="17357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539" y="898011"/>
            <a:ext cx="3157110" cy="17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3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73" y="40910"/>
            <a:ext cx="2725148" cy="4938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624D-BE03-42E9-9CD6-5A42506FB3BE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76" y="721990"/>
            <a:ext cx="3094345" cy="17405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0576" y="2649820"/>
            <a:ext cx="27430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" sz="1050" dirty="0"/>
              <a:t>ዘመዶቻቸው ሁሉም እነሱን እያዩ እየተሳሳቁ ሲደነሱ</a:t>
            </a:r>
            <a:endParaRPr lang="en-US" sz="10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586" y="721991"/>
            <a:ext cx="3123270" cy="17603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18127" y="2569029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m-ET" sz="1050" dirty="0"/>
              <a:t>ደስ ብሏት ከ</a:t>
            </a:r>
            <a:r>
              <a:rPr lang="en-US" sz="1050" dirty="0"/>
              <a:t>craving catering </a:t>
            </a:r>
            <a:r>
              <a:rPr lang="am-ET" sz="1050" dirty="0"/>
              <a:t>ባለሞያ ጋር </a:t>
            </a:r>
            <a:r>
              <a:rPr lang="en-US" sz="1050" dirty="0"/>
              <a:t>high five </a:t>
            </a:r>
            <a:r>
              <a:rPr lang="am-ET" sz="1050" dirty="0"/>
              <a:t>ስትል </a:t>
            </a:r>
          </a:p>
          <a:p>
            <a:r>
              <a:rPr lang="en-US" sz="1050" dirty="0"/>
              <a:t>V.O (</a:t>
            </a:r>
            <a:r>
              <a:rPr lang="am-ET" sz="1050" dirty="0"/>
              <a:t>እኛ ከርሶ ጋር ነበርን)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19288" y="6130958"/>
            <a:ext cx="8526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m-ET" dirty="0"/>
              <a:t>ከጅማሮው ትርጉም ያለውን ቀኖን፣ ህልሞትን ፣እንዳሰቡት ለማድመቅ እኛ ከርሶ ጋር ነበርን</a:t>
            </a:r>
          </a:p>
        </p:txBody>
      </p:sp>
    </p:spTree>
    <p:extLst>
      <p:ext uri="{BB962C8B-B14F-4D97-AF65-F5344CB8AC3E}">
        <p14:creationId xmlns:p14="http://schemas.microsoft.com/office/powerpoint/2010/main" val="1879373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1" t="59284"/>
          <a:stretch/>
        </p:blipFill>
        <p:spPr>
          <a:xfrm>
            <a:off x="4617942" y="897909"/>
            <a:ext cx="2984781" cy="1654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534" y="897909"/>
            <a:ext cx="2889956" cy="162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9" y="873120"/>
            <a:ext cx="2934025" cy="16503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01"/>
          <a:stretch/>
        </p:blipFill>
        <p:spPr>
          <a:xfrm>
            <a:off x="639059" y="3662830"/>
            <a:ext cx="2940495" cy="1696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168" y="2731260"/>
            <a:ext cx="38013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50" dirty="0" smtClean="0"/>
              <a:t>ሁሉም ጉዋደኞቹዋ በየፊናችው ለጓደኛቸው </a:t>
            </a:r>
            <a:r>
              <a:rPr lang="en-US" sz="1050" dirty="0" smtClean="0"/>
              <a:t>baby shower </a:t>
            </a:r>
          </a:p>
          <a:p>
            <a:r>
              <a:rPr lang="" sz="1050" dirty="0" smtClean="0"/>
              <a:t> ኩሽና ውስጥ ምግብ እያዘጋጁ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4676233" y="2765533"/>
            <a:ext cx="28681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50" dirty="0" smtClean="0"/>
              <a:t>አንደኛዋ በችኮላ እያዘጋጀችው ያለው ምግብ ሲደፋባት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9063789" y="2731260"/>
            <a:ext cx="29357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K</a:t>
            </a:r>
            <a:r>
              <a:rPr lang="" sz="1050" dirty="0" smtClean="0"/>
              <a:t>itchen timer ሲጮህ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886631" y="5590673"/>
            <a:ext cx="27822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50" dirty="0" smtClean="0"/>
              <a:t>ሌላኛዋ ኦቭኑን ስትከፍተው ኬኩ አሮባት ጭስ ሲወጣ</a:t>
            </a:r>
            <a:endParaRPr lang="en-US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520873" y="156622"/>
            <a:ext cx="369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IN, kitchen,</a:t>
            </a:r>
            <a:r>
              <a:rPr lang="" dirty="0" smtClean="0"/>
              <a:t> </a:t>
            </a:r>
            <a:r>
              <a:rPr lang="en-US" dirty="0" smtClean="0"/>
              <a:t>day</a:t>
            </a:r>
            <a:r>
              <a:rPr lang="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babyshower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624D-BE03-42E9-9CD6-5A42506FB3BE}" type="slidenum">
              <a:rPr lang="en-US" smtClean="0"/>
              <a:t>5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42" y="3662830"/>
            <a:ext cx="3154073" cy="17741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534" y="3662830"/>
            <a:ext cx="3059360" cy="172089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81596" y="5636839"/>
            <a:ext cx="26574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sz="1050" dirty="0"/>
              <a:t> እየተዋከበች መሳቢያ ውስጥ እቃ ስትፈልግ </a:t>
            </a:r>
            <a:r>
              <a:rPr lang="en-US" sz="1050" dirty="0" smtClean="0"/>
              <a:t> </a:t>
            </a:r>
            <a:r>
              <a:rPr lang="am-ET" sz="1050" dirty="0"/>
              <a:t>የ</a:t>
            </a:r>
            <a:r>
              <a:rPr lang="en-US" sz="1050" dirty="0" smtClean="0"/>
              <a:t>cravings catering flyer </a:t>
            </a:r>
            <a:r>
              <a:rPr lang="am-ET" sz="1050" dirty="0" smtClean="0"/>
              <a:t>ታገኛለች </a:t>
            </a:r>
            <a:endParaRPr lang="en-US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9057307" y="5636839"/>
            <a:ext cx="21884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sz="1000" dirty="0"/>
              <a:t>በራሪ ወረቀቱን </a:t>
            </a:r>
            <a:r>
              <a:rPr lang="am-ET" sz="1000" dirty="0" smtClean="0"/>
              <a:t>ይዛ እየደወለች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054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624D-BE03-42E9-9CD6-5A42506FB3BE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60" y="477282"/>
            <a:ext cx="3225029" cy="1811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034" y="461741"/>
            <a:ext cx="3217820" cy="18112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0260" y="244764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" sz="1000" dirty="0"/>
              <a:t>የበሩ ድውል ሲጮህ ምግቡን አዘጋጅተው ስላልጨረሱ ደንግጣ ስትቆም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4596894" y="2416442"/>
            <a:ext cx="28087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m-ET" sz="1050" dirty="0"/>
              <a:t> እርጉዝ ጉዋደኛዋ መስላት በሩን በድንጋጤ ስትከፍት</a:t>
            </a:r>
            <a:endParaRPr lang="am-ET" sz="10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863" y="3728885"/>
            <a:ext cx="3128346" cy="17302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92941" y="5557636"/>
            <a:ext cx="27205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100" dirty="0" smtClean="0"/>
              <a:t>እርጉዟ ስትመጣ በተዘጋጀው </a:t>
            </a:r>
            <a:r>
              <a:rPr lang="en-US" sz="1100" dirty="0" smtClean="0"/>
              <a:t>baby shower</a:t>
            </a:r>
            <a:r>
              <a:rPr lang="" sz="1100" dirty="0" smtClean="0"/>
              <a:t>  ስትደነግጥ</a:t>
            </a:r>
          </a:p>
          <a:p>
            <a:endParaRPr lang="en-US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4" y="3728885"/>
            <a:ext cx="3265460" cy="18368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9" y="427626"/>
            <a:ext cx="3280610" cy="18453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45714" y="2462609"/>
            <a:ext cx="26677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50" dirty="0" smtClean="0"/>
              <a:t>የ </a:t>
            </a:r>
            <a:r>
              <a:rPr lang="en-US" sz="1050" dirty="0" smtClean="0"/>
              <a:t>craving catering </a:t>
            </a:r>
            <a:r>
              <a:rPr lang="" sz="1050" dirty="0" smtClean="0"/>
              <a:t>ፈገግ ብለው ባለሙያዎች  በር ላይ ቆመው 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768707" y="5657664"/>
            <a:ext cx="25587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00" dirty="0" smtClean="0"/>
              <a:t>ኪችን ውስጥ ምግቡን እያዘጋጁ</a:t>
            </a:r>
          </a:p>
          <a:p>
            <a:r>
              <a:rPr lang="" sz="1000" dirty="0" smtClean="0"/>
              <a:t>V.O (</a:t>
            </a:r>
            <a:r>
              <a:rPr lang="" sz="1000" dirty="0"/>
              <a:t>እንደ ህይወት </a:t>
            </a:r>
            <a:r>
              <a:rPr lang="" sz="1000" dirty="0" smtClean="0"/>
              <a:t>ጉዞዎ) </a:t>
            </a:r>
            <a:endParaRPr lang="en-US" sz="1000" dirty="0"/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E9624D-BE03-42E9-9CD6-5A42506FB3B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81837" y="5611497"/>
            <a:ext cx="2310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 </a:t>
            </a:r>
            <a:r>
              <a:rPr lang="" sz="1050" dirty="0" smtClean="0"/>
              <a:t>ምግቡ ተዘጋጅቶ አልቆ</a:t>
            </a:r>
            <a:endParaRPr lang="en-US" sz="105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94" y="3742950"/>
            <a:ext cx="3205986" cy="18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8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93068" y="2238377"/>
            <a:ext cx="2686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00" dirty="0" smtClean="0"/>
              <a:t>ሲቀበሏት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624D-BE03-42E9-9CD6-5A42506FB3BE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2" y="449877"/>
            <a:ext cx="3137245" cy="1764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142" y="395457"/>
            <a:ext cx="4302694" cy="18026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00189" y="227727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m-ET" sz="1000" dirty="0"/>
              <a:t>እርጉዟ የተዘጋጀውን ምግብ  እየቀመሰች</a:t>
            </a:r>
          </a:p>
          <a:p>
            <a:r>
              <a:rPr lang="en-US" sz="1000" dirty="0" smtClean="0"/>
              <a:t>V.O(</a:t>
            </a:r>
            <a:r>
              <a:rPr lang="am-ET" sz="1000" dirty="0"/>
              <a:t>እኛም ወደ ገበታው) </a:t>
            </a:r>
          </a:p>
          <a:p>
            <a:endParaRPr lang="am-ET" sz="1000" dirty="0"/>
          </a:p>
          <a:p>
            <a:endParaRPr lang="am-ET" sz="1000" dirty="0"/>
          </a:p>
          <a:p>
            <a:endParaRPr lang="am-ET" sz="1000" dirty="0"/>
          </a:p>
          <a:p>
            <a:endParaRPr lang="am-ET" sz="1000" dirty="0"/>
          </a:p>
        </p:txBody>
      </p:sp>
      <p:sp>
        <p:nvSpPr>
          <p:cNvPr id="18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E9624D-BE03-42E9-9CD6-5A42506FB3B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t="23055" r="31194"/>
          <a:stretch/>
        </p:blipFill>
        <p:spPr>
          <a:xfrm>
            <a:off x="8610600" y="304201"/>
            <a:ext cx="3364162" cy="18026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4049" b="7868"/>
          <a:stretch/>
        </p:blipFill>
        <p:spPr>
          <a:xfrm>
            <a:off x="4459439" y="3631781"/>
            <a:ext cx="2954140" cy="18509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6" b="4405"/>
          <a:stretch/>
        </p:blipFill>
        <p:spPr>
          <a:xfrm>
            <a:off x="302978" y="3702557"/>
            <a:ext cx="3166041" cy="182818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610600" y="2238377"/>
            <a:ext cx="2470484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" sz="1050" dirty="0" smtClean="0"/>
              <a:t>ምግቡ ጣፍጧት ምጧ እንደመጣ ስትጮህ</a:t>
            </a:r>
            <a:endParaRPr lang="en-US" sz="1050" dirty="0"/>
          </a:p>
        </p:txBody>
      </p:sp>
      <p:sp>
        <p:nvSpPr>
          <p:cNvPr id="24" name="TextBox 23"/>
          <p:cNvSpPr txBox="1"/>
          <p:nvPr/>
        </p:nvSpPr>
        <p:spPr>
          <a:xfrm>
            <a:off x="1207082" y="5689061"/>
            <a:ext cx="2261937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" sz="1050" dirty="0" smtClean="0"/>
              <a:t>ተደናግጠው ጓደኛዋ መታ ስትደግፋት</a:t>
            </a:r>
            <a:endParaRPr lang="en-US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4968240" y="5652097"/>
            <a:ext cx="2350169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" sz="1050" dirty="0" smtClean="0"/>
              <a:t>በመሸወዳቸው ስትስቅባቸው </a:t>
            </a:r>
            <a:endParaRPr lang="en-US" sz="105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7" t="817" r="376" b="4521"/>
          <a:stretch/>
        </p:blipFill>
        <p:spPr>
          <a:xfrm>
            <a:off x="8748962" y="3576470"/>
            <a:ext cx="3225800" cy="19062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26762" y="5539020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" sz="1000" dirty="0"/>
              <a:t>እየበሉ   እየተሳሳቁ</a:t>
            </a:r>
            <a:endParaRPr lang="en-US" sz="1000" dirty="0"/>
          </a:p>
          <a:p>
            <a:r>
              <a:rPr lang="" sz="1000" dirty="0"/>
              <a:t>V.O (የምናመጣው ደስታ እያደገ)</a:t>
            </a: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047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8FE9624D-BE03-42E9-9CD6-5A42506FB3BE}" type="slidenum">
              <a:rPr lang="en-US" smtClean="0"/>
              <a:t>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t="24526"/>
          <a:stretch/>
        </p:blipFill>
        <p:spPr>
          <a:xfrm>
            <a:off x="385394" y="380246"/>
            <a:ext cx="2917301" cy="17877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8390" y="2258321"/>
            <a:ext cx="247430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" sz="1050" dirty="0" smtClean="0"/>
              <a:t>ኬክ እየቆረሰች</a:t>
            </a:r>
            <a:endParaRPr lang="en-US" sz="1050" dirty="0"/>
          </a:p>
        </p:txBody>
      </p:sp>
      <p:sp>
        <p:nvSpPr>
          <p:cNvPr id="4" name="Rectangle 3"/>
          <p:cNvSpPr/>
          <p:nvPr/>
        </p:nvSpPr>
        <p:spPr>
          <a:xfrm>
            <a:off x="2558879" y="5987018"/>
            <a:ext cx="605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" dirty="0"/>
              <a:t>V.O እንደ ህይወት ጉዞዎ እኛም ወደ ድግሱ የምናመጣው ደስታ እያደገ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59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61" y="684529"/>
            <a:ext cx="2932170" cy="1649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7" y="3563964"/>
            <a:ext cx="2991851" cy="1682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8134" y="2520562"/>
            <a:ext cx="25506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50" dirty="0" smtClean="0"/>
              <a:t>ከክፍሉዋ እየሮጠች ወደ ሳሎን  ቤተሰቦቹዋ ስትመጣ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9099773" y="2488009"/>
            <a:ext cx="27142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50" dirty="0" smtClean="0"/>
              <a:t>ልደቷን እንደረሱት ለማስመሰል ቁጭ ብለው ሳያዩዋት ወሬ እያወሩ አባትየው እናትየውን ሲጠቅሳት እና ሲሳሳቁ</a:t>
            </a:r>
            <a:endParaRPr lang="en-US" sz="1050" dirty="0" smtClean="0"/>
          </a:p>
        </p:txBody>
      </p:sp>
      <p:sp>
        <p:nvSpPr>
          <p:cNvPr id="8" name="TextBox 7"/>
          <p:cNvSpPr txBox="1"/>
          <p:nvPr/>
        </p:nvSpPr>
        <p:spPr>
          <a:xfrm flipH="1">
            <a:off x="444715" y="5457550"/>
            <a:ext cx="23742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50" dirty="0" smtClean="0"/>
              <a:t>በጥርጣሬ አይን ስታያቸው</a:t>
            </a:r>
            <a:endParaRPr lang="en-US" sz="10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08" y="3563964"/>
            <a:ext cx="2980676" cy="16766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7397" y="5457550"/>
            <a:ext cx="2750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50" dirty="0" smtClean="0"/>
              <a:t>ከ </a:t>
            </a:r>
            <a:r>
              <a:rPr lang="en-US" sz="1050" dirty="0" smtClean="0"/>
              <a:t>craving catering </a:t>
            </a:r>
            <a:r>
              <a:rPr lang="" sz="1050" dirty="0" smtClean="0"/>
              <a:t>የመጣች ባለሞያ በያዘችው እቃ ጠረጴዛውን መታ በድምጹ  ወደሷ እንድትዞር ስታደርጋት</a:t>
            </a:r>
          </a:p>
          <a:p>
            <a:r>
              <a:rPr lang="" sz="1050" dirty="0" smtClean="0"/>
              <a:t>V.O </a:t>
            </a:r>
            <a:r>
              <a:rPr lang="" sz="1050" dirty="0"/>
              <a:t>(በፍቅር፣ በሳቅ </a:t>
            </a:r>
            <a:r>
              <a:rPr lang="" sz="1050" dirty="0" smtClean="0"/>
              <a:t>የሚያቆራኘንን </a:t>
            </a:r>
            <a:r>
              <a:rPr lang="" sz="1050" dirty="0"/>
              <a:t>ጣእም</a:t>
            </a:r>
            <a:r>
              <a:rPr lang="" sz="1050" dirty="0" smtClean="0"/>
              <a:t> )</a:t>
            </a:r>
            <a:endParaRPr lang="en-US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8916848" y="5444742"/>
            <a:ext cx="30800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00" dirty="0" smtClean="0"/>
              <a:t>መሸወዷ ሲገባት ሲሳሳቁ</a:t>
            </a:r>
            <a:endParaRPr lang="en-US" sz="1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807" y="684529"/>
            <a:ext cx="2870199" cy="16144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4" y="667099"/>
            <a:ext cx="2932171" cy="1649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251" y="2481594"/>
            <a:ext cx="27030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050" dirty="0"/>
              <a:t>6 አመት የሚሆናት  ባለ </a:t>
            </a:r>
            <a:r>
              <a:rPr lang="" sz="1050" dirty="0" smtClean="0"/>
              <a:t>ልደት ልጅ  ከእንቅልፏ ስትነሳ </a:t>
            </a:r>
            <a:endParaRPr lang="en-US" sz="105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624D-BE03-42E9-9CD6-5A42506FB3BE}" type="slidenum">
              <a:rPr lang="en-US" smtClean="0"/>
              <a:t>9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3348" y="219917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IN, day( birthday)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4" r="-166" b="43010"/>
          <a:stretch/>
        </p:blipFill>
        <p:spPr>
          <a:xfrm flipH="1">
            <a:off x="8808787" y="3566633"/>
            <a:ext cx="3111377" cy="171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08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562</Words>
  <Application>Microsoft Office PowerPoint</Application>
  <PresentationFormat>Widescreen</PresentationFormat>
  <Paragraphs>96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Nyala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110</cp:revision>
  <dcterms:created xsi:type="dcterms:W3CDTF">2025-07-25T20:39:55Z</dcterms:created>
  <dcterms:modified xsi:type="dcterms:W3CDTF">2025-08-03T21:02:27Z</dcterms:modified>
</cp:coreProperties>
</file>