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Lst>
  <p:notesMasterIdLst>
    <p:notesMasterId r:id="rId17"/>
  </p:notesMasterIdLst>
  <p:sldIdLst>
    <p:sldId id="6936" r:id="rId2"/>
    <p:sldId id="313" r:id="rId3"/>
    <p:sldId id="441" r:id="rId4"/>
    <p:sldId id="6937" r:id="rId5"/>
    <p:sldId id="6938" r:id="rId6"/>
    <p:sldId id="6940" r:id="rId7"/>
    <p:sldId id="6948" r:id="rId8"/>
    <p:sldId id="6941" r:id="rId9"/>
    <p:sldId id="6942" r:id="rId10"/>
    <p:sldId id="6943" r:id="rId11"/>
    <p:sldId id="6944" r:id="rId12"/>
    <p:sldId id="6945" r:id="rId13"/>
    <p:sldId id="6946" r:id="rId14"/>
    <p:sldId id="6939" r:id="rId15"/>
    <p:sldId id="6947" r:id="rId16"/>
  </p:sldIdLst>
  <p:sldSz cx="9144000" cy="5143500" type="screen16x9"/>
  <p:notesSz cx="6858000" cy="9144000"/>
  <p:embeddedFontLst>
    <p:embeddedFont>
      <p:font typeface="Archivo" panose="020B0604020202020204" charset="0"/>
      <p:regular r:id="rId18"/>
      <p:bold r:id="rId19"/>
      <p:italic r:id="rId20"/>
      <p:boldItalic r:id="rId21"/>
    </p:embeddedFont>
    <p:embeddedFont>
      <p:font typeface="Khand SemiBold" panose="020B0604020202020204" charset="0"/>
      <p:bold r:id="rId22"/>
    </p:embeddedFont>
    <p:embeddedFont>
      <p:font typeface="Nokia Pure Headline" panose="020B0604020202020204" charset="0"/>
      <p:bold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account" initials="Ma" lastIdx="2" clrIdx="0">
    <p:extLst>
      <p:ext uri="{19B8F6BF-5375-455C-9EA6-DF929625EA0E}">
        <p15:presenceInfo xmlns:p15="http://schemas.microsoft.com/office/powerpoint/2012/main" userId="ff807a119ce4518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78C0"/>
    <a:srgbClr val="F38F2D"/>
    <a:srgbClr val="FFFFFF"/>
    <a:srgbClr val="1A4784"/>
    <a:srgbClr val="FF8200"/>
    <a:srgbClr val="0484D2"/>
    <a:srgbClr val="00070C"/>
    <a:srgbClr val="0485D2"/>
    <a:srgbClr val="75C6FD"/>
    <a:srgbClr val="0387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00737C2-20E0-490F-A997-55A2AE919C04}">
  <a:tblStyle styleId="{500737C2-20E0-490F-A997-55A2AE919C0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9" autoAdjust="0"/>
    <p:restoredTop sz="92668" autoAdjust="0"/>
  </p:normalViewPr>
  <p:slideViewPr>
    <p:cSldViewPr snapToGrid="0">
      <p:cViewPr varScale="1">
        <p:scale>
          <a:sx n="84" d="100"/>
          <a:sy n="84" d="100"/>
        </p:scale>
        <p:origin x="804" y="56"/>
      </p:cViewPr>
      <p:guideLst>
        <p:guide orient="horz" pos="1620"/>
        <p:guide pos="2880"/>
      </p:guideLst>
    </p:cSldViewPr>
  </p:slideViewPr>
  <p:outlineViewPr>
    <p:cViewPr>
      <p:scale>
        <a:sx n="33" d="100"/>
        <a:sy n="33" d="100"/>
      </p:scale>
      <p:origin x="0" y="-10670"/>
    </p:cViewPr>
  </p:outlineViewPr>
  <p:notesTextViewPr>
    <p:cViewPr>
      <p:scale>
        <a:sx n="1" d="1"/>
        <a:sy n="1" d="1"/>
      </p:scale>
      <p:origin x="0" y="0"/>
    </p:cViewPr>
  </p:notesTextViewPr>
  <p:sorterViewPr>
    <p:cViewPr>
      <p:scale>
        <a:sx n="100" d="100"/>
        <a:sy n="100" d="100"/>
      </p:scale>
      <p:origin x="0" y="-4190"/>
    </p:cViewPr>
  </p:sorterViewPr>
  <p:notesViewPr>
    <p:cSldViewPr snapToGrid="0">
      <p:cViewPr varScale="1">
        <p:scale>
          <a:sx n="65" d="100"/>
          <a:sy n="65" d="100"/>
        </p:scale>
        <p:origin x="2299"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2009292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42232a761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42232a761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824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a:extLst>
            <a:ext uri="{FF2B5EF4-FFF2-40B4-BE49-F238E27FC236}">
              <a16:creationId xmlns:a16="http://schemas.microsoft.com/office/drawing/2014/main" id="{0C8E1BD3-97C1-9B9C-5CE3-FE6929F8A6D1}"/>
            </a:ext>
          </a:extLst>
        </p:cNvPr>
        <p:cNvGrpSpPr/>
        <p:nvPr/>
      </p:nvGrpSpPr>
      <p:grpSpPr>
        <a:xfrm>
          <a:off x="0" y="0"/>
          <a:ext cx="0" cy="0"/>
          <a:chOff x="0" y="0"/>
          <a:chExt cx="0" cy="0"/>
        </a:xfrm>
      </p:grpSpPr>
      <p:sp>
        <p:nvSpPr>
          <p:cNvPr id="571" name="Google Shape;571;g14079084044_0_34:notes">
            <a:extLst>
              <a:ext uri="{FF2B5EF4-FFF2-40B4-BE49-F238E27FC236}">
                <a16:creationId xmlns:a16="http://schemas.microsoft.com/office/drawing/2014/main" id="{63E0E624-BA33-85E1-7B8E-3DA9AA9F8B9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4079084044_0_34:notes">
            <a:extLst>
              <a:ext uri="{FF2B5EF4-FFF2-40B4-BE49-F238E27FC236}">
                <a16:creationId xmlns:a16="http://schemas.microsoft.com/office/drawing/2014/main" id="{5B2C3858-BC3D-59A1-19DD-41A15F8D1C2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73606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a:extLst>
            <a:ext uri="{FF2B5EF4-FFF2-40B4-BE49-F238E27FC236}">
              <a16:creationId xmlns:a16="http://schemas.microsoft.com/office/drawing/2014/main" id="{8AF35CE6-DF0F-80D5-465A-7036313D23E0}"/>
            </a:ext>
          </a:extLst>
        </p:cNvPr>
        <p:cNvGrpSpPr/>
        <p:nvPr/>
      </p:nvGrpSpPr>
      <p:grpSpPr>
        <a:xfrm>
          <a:off x="0" y="0"/>
          <a:ext cx="0" cy="0"/>
          <a:chOff x="0" y="0"/>
          <a:chExt cx="0" cy="0"/>
        </a:xfrm>
      </p:grpSpPr>
      <p:sp>
        <p:nvSpPr>
          <p:cNvPr id="571" name="Google Shape;571;g14079084044_0_34:notes">
            <a:extLst>
              <a:ext uri="{FF2B5EF4-FFF2-40B4-BE49-F238E27FC236}">
                <a16:creationId xmlns:a16="http://schemas.microsoft.com/office/drawing/2014/main" id="{70BB94CC-9099-D719-91CC-1EB0C9C6F25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4079084044_0_34:notes">
            <a:extLst>
              <a:ext uri="{FF2B5EF4-FFF2-40B4-BE49-F238E27FC236}">
                <a16:creationId xmlns:a16="http://schemas.microsoft.com/office/drawing/2014/main" id="{9063EC20-08D5-317D-80D5-E6969271477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20049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a:extLst>
            <a:ext uri="{FF2B5EF4-FFF2-40B4-BE49-F238E27FC236}">
              <a16:creationId xmlns:a16="http://schemas.microsoft.com/office/drawing/2014/main" id="{CCB69CE8-E29E-1E52-C7B3-E30600B1EE7F}"/>
            </a:ext>
          </a:extLst>
        </p:cNvPr>
        <p:cNvGrpSpPr/>
        <p:nvPr/>
      </p:nvGrpSpPr>
      <p:grpSpPr>
        <a:xfrm>
          <a:off x="0" y="0"/>
          <a:ext cx="0" cy="0"/>
          <a:chOff x="0" y="0"/>
          <a:chExt cx="0" cy="0"/>
        </a:xfrm>
      </p:grpSpPr>
      <p:sp>
        <p:nvSpPr>
          <p:cNvPr id="571" name="Google Shape;571;g14079084044_0_34:notes">
            <a:extLst>
              <a:ext uri="{FF2B5EF4-FFF2-40B4-BE49-F238E27FC236}">
                <a16:creationId xmlns:a16="http://schemas.microsoft.com/office/drawing/2014/main" id="{CF501D6C-DA2A-37E0-6F29-519DF355CE5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4079084044_0_34:notes">
            <a:extLst>
              <a:ext uri="{FF2B5EF4-FFF2-40B4-BE49-F238E27FC236}">
                <a16:creationId xmlns:a16="http://schemas.microsoft.com/office/drawing/2014/main" id="{A3CC1AAD-7F7C-1838-3CD5-8921803BA2D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7558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a:extLst>
            <a:ext uri="{FF2B5EF4-FFF2-40B4-BE49-F238E27FC236}">
              <a16:creationId xmlns:a16="http://schemas.microsoft.com/office/drawing/2014/main" id="{6650AFF5-C685-BC66-CB3E-EA294BAED328}"/>
            </a:ext>
          </a:extLst>
        </p:cNvPr>
        <p:cNvGrpSpPr/>
        <p:nvPr/>
      </p:nvGrpSpPr>
      <p:grpSpPr>
        <a:xfrm>
          <a:off x="0" y="0"/>
          <a:ext cx="0" cy="0"/>
          <a:chOff x="0" y="0"/>
          <a:chExt cx="0" cy="0"/>
        </a:xfrm>
      </p:grpSpPr>
      <p:sp>
        <p:nvSpPr>
          <p:cNvPr id="571" name="Google Shape;571;g14079084044_0_34:notes">
            <a:extLst>
              <a:ext uri="{FF2B5EF4-FFF2-40B4-BE49-F238E27FC236}">
                <a16:creationId xmlns:a16="http://schemas.microsoft.com/office/drawing/2014/main" id="{C1C2547B-EE95-031E-C6D5-609D560DD44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4079084044_0_34:notes">
            <a:extLst>
              <a:ext uri="{FF2B5EF4-FFF2-40B4-BE49-F238E27FC236}">
                <a16:creationId xmlns:a16="http://schemas.microsoft.com/office/drawing/2014/main" id="{6535EAB5-AC7A-F0DE-32E6-F9DA382BDF7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34543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a:extLst>
            <a:ext uri="{FF2B5EF4-FFF2-40B4-BE49-F238E27FC236}">
              <a16:creationId xmlns:a16="http://schemas.microsoft.com/office/drawing/2014/main" id="{62A895F3-26F9-1D5E-F9C3-F9581451EEEA}"/>
            </a:ext>
          </a:extLst>
        </p:cNvPr>
        <p:cNvGrpSpPr/>
        <p:nvPr/>
      </p:nvGrpSpPr>
      <p:grpSpPr>
        <a:xfrm>
          <a:off x="0" y="0"/>
          <a:ext cx="0" cy="0"/>
          <a:chOff x="0" y="0"/>
          <a:chExt cx="0" cy="0"/>
        </a:xfrm>
      </p:grpSpPr>
      <p:sp>
        <p:nvSpPr>
          <p:cNvPr id="571" name="Google Shape;571;g14079084044_0_34:notes">
            <a:extLst>
              <a:ext uri="{FF2B5EF4-FFF2-40B4-BE49-F238E27FC236}">
                <a16:creationId xmlns:a16="http://schemas.microsoft.com/office/drawing/2014/main" id="{F7AE93DA-D627-AB1D-64AB-0483812C230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4079084044_0_34:notes">
            <a:extLst>
              <a:ext uri="{FF2B5EF4-FFF2-40B4-BE49-F238E27FC236}">
                <a16:creationId xmlns:a16="http://schemas.microsoft.com/office/drawing/2014/main" id="{7F480294-06D8-C4D6-A8AA-FBB52C659EB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40884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a:extLst>
            <a:ext uri="{FF2B5EF4-FFF2-40B4-BE49-F238E27FC236}">
              <a16:creationId xmlns:a16="http://schemas.microsoft.com/office/drawing/2014/main" id="{BD8DDC59-A6E4-F826-F197-42ED0712CEE1}"/>
            </a:ext>
          </a:extLst>
        </p:cNvPr>
        <p:cNvGrpSpPr/>
        <p:nvPr/>
      </p:nvGrpSpPr>
      <p:grpSpPr>
        <a:xfrm>
          <a:off x="0" y="0"/>
          <a:ext cx="0" cy="0"/>
          <a:chOff x="0" y="0"/>
          <a:chExt cx="0" cy="0"/>
        </a:xfrm>
      </p:grpSpPr>
      <p:sp>
        <p:nvSpPr>
          <p:cNvPr id="571" name="Google Shape;571;g14079084044_0_34:notes">
            <a:extLst>
              <a:ext uri="{FF2B5EF4-FFF2-40B4-BE49-F238E27FC236}">
                <a16:creationId xmlns:a16="http://schemas.microsoft.com/office/drawing/2014/main" id="{CD98BA9E-D0EE-2FEF-1465-2D9F438DB6A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4079084044_0_34:notes">
            <a:extLst>
              <a:ext uri="{FF2B5EF4-FFF2-40B4-BE49-F238E27FC236}">
                <a16:creationId xmlns:a16="http://schemas.microsoft.com/office/drawing/2014/main" id="{BF85743C-A580-D1AD-1406-5006DE2FDDB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77853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14079084044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407908404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74460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14079084044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407908404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99726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a:extLst>
            <a:ext uri="{FF2B5EF4-FFF2-40B4-BE49-F238E27FC236}">
              <a16:creationId xmlns:a16="http://schemas.microsoft.com/office/drawing/2014/main" id="{531918FA-3B9D-7A1F-A680-C1F7DBE14AFE}"/>
            </a:ext>
          </a:extLst>
        </p:cNvPr>
        <p:cNvGrpSpPr/>
        <p:nvPr/>
      </p:nvGrpSpPr>
      <p:grpSpPr>
        <a:xfrm>
          <a:off x="0" y="0"/>
          <a:ext cx="0" cy="0"/>
          <a:chOff x="0" y="0"/>
          <a:chExt cx="0" cy="0"/>
        </a:xfrm>
      </p:grpSpPr>
      <p:sp>
        <p:nvSpPr>
          <p:cNvPr id="571" name="Google Shape;571;g14079084044_0_34:notes">
            <a:extLst>
              <a:ext uri="{FF2B5EF4-FFF2-40B4-BE49-F238E27FC236}">
                <a16:creationId xmlns:a16="http://schemas.microsoft.com/office/drawing/2014/main" id="{1D71BBBC-E233-D2B6-46AD-8FBAB70BF7F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4079084044_0_34:notes">
            <a:extLst>
              <a:ext uri="{FF2B5EF4-FFF2-40B4-BE49-F238E27FC236}">
                <a16:creationId xmlns:a16="http://schemas.microsoft.com/office/drawing/2014/main" id="{33F349D0-43AA-CFEA-0C57-16DE0E759EF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44488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a:extLst>
            <a:ext uri="{FF2B5EF4-FFF2-40B4-BE49-F238E27FC236}">
              <a16:creationId xmlns:a16="http://schemas.microsoft.com/office/drawing/2014/main" id="{62BB4250-2B2A-53D8-39BC-019A8B12E739}"/>
            </a:ext>
          </a:extLst>
        </p:cNvPr>
        <p:cNvGrpSpPr/>
        <p:nvPr/>
      </p:nvGrpSpPr>
      <p:grpSpPr>
        <a:xfrm>
          <a:off x="0" y="0"/>
          <a:ext cx="0" cy="0"/>
          <a:chOff x="0" y="0"/>
          <a:chExt cx="0" cy="0"/>
        </a:xfrm>
      </p:grpSpPr>
      <p:sp>
        <p:nvSpPr>
          <p:cNvPr id="571" name="Google Shape;571;g14079084044_0_34:notes">
            <a:extLst>
              <a:ext uri="{FF2B5EF4-FFF2-40B4-BE49-F238E27FC236}">
                <a16:creationId xmlns:a16="http://schemas.microsoft.com/office/drawing/2014/main" id="{F5A6AD05-33AC-9A0E-DC06-6A718F712A7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4079084044_0_34:notes">
            <a:extLst>
              <a:ext uri="{FF2B5EF4-FFF2-40B4-BE49-F238E27FC236}">
                <a16:creationId xmlns:a16="http://schemas.microsoft.com/office/drawing/2014/main" id="{7477027B-9A1D-9355-CA5E-BB1041CC16E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92933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a:extLst>
            <a:ext uri="{FF2B5EF4-FFF2-40B4-BE49-F238E27FC236}">
              <a16:creationId xmlns:a16="http://schemas.microsoft.com/office/drawing/2014/main" id="{BF92FBAE-2376-DC7F-A3B9-F7A5A2821101}"/>
            </a:ext>
          </a:extLst>
        </p:cNvPr>
        <p:cNvGrpSpPr/>
        <p:nvPr/>
      </p:nvGrpSpPr>
      <p:grpSpPr>
        <a:xfrm>
          <a:off x="0" y="0"/>
          <a:ext cx="0" cy="0"/>
          <a:chOff x="0" y="0"/>
          <a:chExt cx="0" cy="0"/>
        </a:xfrm>
      </p:grpSpPr>
      <p:sp>
        <p:nvSpPr>
          <p:cNvPr id="571" name="Google Shape;571;g14079084044_0_34:notes">
            <a:extLst>
              <a:ext uri="{FF2B5EF4-FFF2-40B4-BE49-F238E27FC236}">
                <a16:creationId xmlns:a16="http://schemas.microsoft.com/office/drawing/2014/main" id="{0E7FD11C-1C72-5C96-633A-D9B123D8D45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4079084044_0_34:notes">
            <a:extLst>
              <a:ext uri="{FF2B5EF4-FFF2-40B4-BE49-F238E27FC236}">
                <a16:creationId xmlns:a16="http://schemas.microsoft.com/office/drawing/2014/main" id="{28A665EA-F9B9-6AAA-B5DC-B6B718C60F3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24732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a:extLst>
            <a:ext uri="{FF2B5EF4-FFF2-40B4-BE49-F238E27FC236}">
              <a16:creationId xmlns:a16="http://schemas.microsoft.com/office/drawing/2014/main" id="{434D195B-EF21-1B6C-A1DC-70F46285C061}"/>
            </a:ext>
          </a:extLst>
        </p:cNvPr>
        <p:cNvGrpSpPr/>
        <p:nvPr/>
      </p:nvGrpSpPr>
      <p:grpSpPr>
        <a:xfrm>
          <a:off x="0" y="0"/>
          <a:ext cx="0" cy="0"/>
          <a:chOff x="0" y="0"/>
          <a:chExt cx="0" cy="0"/>
        </a:xfrm>
      </p:grpSpPr>
      <p:sp>
        <p:nvSpPr>
          <p:cNvPr id="571" name="Google Shape;571;g14079084044_0_34:notes">
            <a:extLst>
              <a:ext uri="{FF2B5EF4-FFF2-40B4-BE49-F238E27FC236}">
                <a16:creationId xmlns:a16="http://schemas.microsoft.com/office/drawing/2014/main" id="{65C73E53-C92C-05FA-FD8A-B28BF40C2D8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4079084044_0_34:notes">
            <a:extLst>
              <a:ext uri="{FF2B5EF4-FFF2-40B4-BE49-F238E27FC236}">
                <a16:creationId xmlns:a16="http://schemas.microsoft.com/office/drawing/2014/main" id="{05612556-C998-85FE-1603-936808E0EED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89948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a:extLst>
            <a:ext uri="{FF2B5EF4-FFF2-40B4-BE49-F238E27FC236}">
              <a16:creationId xmlns:a16="http://schemas.microsoft.com/office/drawing/2014/main" id="{6E79A6EC-84DD-4425-DF7B-108CC4C0F4A9}"/>
            </a:ext>
          </a:extLst>
        </p:cNvPr>
        <p:cNvGrpSpPr/>
        <p:nvPr/>
      </p:nvGrpSpPr>
      <p:grpSpPr>
        <a:xfrm>
          <a:off x="0" y="0"/>
          <a:ext cx="0" cy="0"/>
          <a:chOff x="0" y="0"/>
          <a:chExt cx="0" cy="0"/>
        </a:xfrm>
      </p:grpSpPr>
      <p:sp>
        <p:nvSpPr>
          <p:cNvPr id="571" name="Google Shape;571;g14079084044_0_34:notes">
            <a:extLst>
              <a:ext uri="{FF2B5EF4-FFF2-40B4-BE49-F238E27FC236}">
                <a16:creationId xmlns:a16="http://schemas.microsoft.com/office/drawing/2014/main" id="{C1EAA441-BF3E-1C2F-2EBF-BCD0E1F4324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4079084044_0_34:notes">
            <a:extLst>
              <a:ext uri="{FF2B5EF4-FFF2-40B4-BE49-F238E27FC236}">
                <a16:creationId xmlns:a16="http://schemas.microsoft.com/office/drawing/2014/main" id="{1741108D-B28A-AFD1-C7F7-90B005ABA66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07712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a:extLst>
            <a:ext uri="{FF2B5EF4-FFF2-40B4-BE49-F238E27FC236}">
              <a16:creationId xmlns:a16="http://schemas.microsoft.com/office/drawing/2014/main" id="{D4BAA4B9-B9CC-1315-6C21-7187F1159E06}"/>
            </a:ext>
          </a:extLst>
        </p:cNvPr>
        <p:cNvGrpSpPr/>
        <p:nvPr/>
      </p:nvGrpSpPr>
      <p:grpSpPr>
        <a:xfrm>
          <a:off x="0" y="0"/>
          <a:ext cx="0" cy="0"/>
          <a:chOff x="0" y="0"/>
          <a:chExt cx="0" cy="0"/>
        </a:xfrm>
      </p:grpSpPr>
      <p:sp>
        <p:nvSpPr>
          <p:cNvPr id="571" name="Google Shape;571;g14079084044_0_34:notes">
            <a:extLst>
              <a:ext uri="{FF2B5EF4-FFF2-40B4-BE49-F238E27FC236}">
                <a16:creationId xmlns:a16="http://schemas.microsoft.com/office/drawing/2014/main" id="{B66A07CC-1F82-C2C5-BEDE-4E7DBC6E433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4079084044_0_34:notes">
            <a:extLst>
              <a:ext uri="{FF2B5EF4-FFF2-40B4-BE49-F238E27FC236}">
                <a16:creationId xmlns:a16="http://schemas.microsoft.com/office/drawing/2014/main" id="{17646D68-A395-C8C4-EFEF-67F38EE2541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93117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10" name="Google Shape;10;p2"/>
          <p:cNvSpPr txBox="1">
            <a:spLocks noGrp="1"/>
          </p:cNvSpPr>
          <p:nvPr>
            <p:ph type="ctrTitle"/>
          </p:nvPr>
        </p:nvSpPr>
        <p:spPr>
          <a:xfrm>
            <a:off x="720000" y="1210275"/>
            <a:ext cx="7704000" cy="21804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6500">
                <a:solidFill>
                  <a:schemeClr val="tx1"/>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11" name="Google Shape;11;p2"/>
          <p:cNvSpPr txBox="1">
            <a:spLocks noGrp="1"/>
          </p:cNvSpPr>
          <p:nvPr>
            <p:ph type="subTitle" idx="1"/>
          </p:nvPr>
        </p:nvSpPr>
        <p:spPr>
          <a:xfrm>
            <a:off x="2658925" y="3399900"/>
            <a:ext cx="3826200" cy="409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tx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 name="Google Shape;12;p2"/>
          <p:cNvSpPr txBox="1">
            <a:spLocks noGrp="1"/>
          </p:cNvSpPr>
          <p:nvPr>
            <p:ph type="title" idx="2"/>
          </p:nvPr>
        </p:nvSpPr>
        <p:spPr>
          <a:xfrm>
            <a:off x="3877500" y="539988"/>
            <a:ext cx="1389000" cy="23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
              <a:buNone/>
              <a:defRPr sz="1200">
                <a:solidFill>
                  <a:schemeClr val="tx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five columns">
  <p:cSld name="BLANK_1_1_1_1_3">
    <p:spTree>
      <p:nvGrpSpPr>
        <p:cNvPr id="1" name="Shape 172"/>
        <p:cNvGrpSpPr/>
        <p:nvPr/>
      </p:nvGrpSpPr>
      <p:grpSpPr>
        <a:xfrm>
          <a:off x="0" y="0"/>
          <a:ext cx="0" cy="0"/>
          <a:chOff x="0" y="0"/>
          <a:chExt cx="0" cy="0"/>
        </a:xfrm>
      </p:grpSpPr>
      <p:sp>
        <p:nvSpPr>
          <p:cNvPr id="173" name="Google Shape;173;p30"/>
          <p:cNvSpPr txBox="1">
            <a:spLocks noGrp="1"/>
          </p:cNvSpPr>
          <p:nvPr>
            <p:ph type="title"/>
          </p:nvPr>
        </p:nvSpPr>
        <p:spPr>
          <a:xfrm>
            <a:off x="720009" y="2571750"/>
            <a:ext cx="1446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tx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4" name="Google Shape;174;p30"/>
          <p:cNvSpPr txBox="1">
            <a:spLocks noGrp="1"/>
          </p:cNvSpPr>
          <p:nvPr>
            <p:ph type="subTitle" idx="1"/>
          </p:nvPr>
        </p:nvSpPr>
        <p:spPr>
          <a:xfrm>
            <a:off x="720009" y="3028950"/>
            <a:ext cx="1446000" cy="73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solidFill>
                  <a:schemeClr val="tx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5" name="Google Shape;175;p30"/>
          <p:cNvSpPr txBox="1">
            <a:spLocks noGrp="1"/>
          </p:cNvSpPr>
          <p:nvPr>
            <p:ph type="title" idx="2"/>
          </p:nvPr>
        </p:nvSpPr>
        <p:spPr>
          <a:xfrm>
            <a:off x="5413503" y="2571750"/>
            <a:ext cx="1446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tx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6" name="Google Shape;176;p30"/>
          <p:cNvSpPr txBox="1">
            <a:spLocks noGrp="1"/>
          </p:cNvSpPr>
          <p:nvPr>
            <p:ph type="subTitle" idx="3"/>
          </p:nvPr>
        </p:nvSpPr>
        <p:spPr>
          <a:xfrm>
            <a:off x="5413503" y="3028950"/>
            <a:ext cx="1446000" cy="73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solidFill>
                  <a:schemeClr val="tx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 name="Google Shape;177;p30"/>
          <p:cNvSpPr txBox="1">
            <a:spLocks noGrp="1"/>
          </p:cNvSpPr>
          <p:nvPr>
            <p:ph type="title" idx="4"/>
          </p:nvPr>
        </p:nvSpPr>
        <p:spPr>
          <a:xfrm>
            <a:off x="2284507" y="2571750"/>
            <a:ext cx="1446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tx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8" name="Google Shape;178;p30"/>
          <p:cNvSpPr txBox="1">
            <a:spLocks noGrp="1"/>
          </p:cNvSpPr>
          <p:nvPr>
            <p:ph type="subTitle" idx="5"/>
          </p:nvPr>
        </p:nvSpPr>
        <p:spPr>
          <a:xfrm>
            <a:off x="2284507" y="3028950"/>
            <a:ext cx="1446000" cy="73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solidFill>
                  <a:schemeClr val="tx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 name="Google Shape;179;p30"/>
          <p:cNvSpPr txBox="1">
            <a:spLocks noGrp="1"/>
          </p:cNvSpPr>
          <p:nvPr>
            <p:ph type="title" idx="6"/>
          </p:nvPr>
        </p:nvSpPr>
        <p:spPr>
          <a:xfrm>
            <a:off x="6978001" y="2571750"/>
            <a:ext cx="1446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tx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0" name="Google Shape;180;p30"/>
          <p:cNvSpPr txBox="1">
            <a:spLocks noGrp="1"/>
          </p:cNvSpPr>
          <p:nvPr>
            <p:ph type="subTitle" idx="7"/>
          </p:nvPr>
        </p:nvSpPr>
        <p:spPr>
          <a:xfrm>
            <a:off x="6978001" y="3028950"/>
            <a:ext cx="1446000" cy="73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solidFill>
                  <a:schemeClr val="tx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 name="Google Shape;181;p30"/>
          <p:cNvSpPr txBox="1">
            <a:spLocks noGrp="1"/>
          </p:cNvSpPr>
          <p:nvPr>
            <p:ph type="title" idx="8"/>
          </p:nvPr>
        </p:nvSpPr>
        <p:spPr>
          <a:xfrm>
            <a:off x="720000" y="3316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chemeClr val="tx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2" name="Google Shape;182;p30"/>
          <p:cNvSpPr txBox="1">
            <a:spLocks noGrp="1"/>
          </p:cNvSpPr>
          <p:nvPr>
            <p:ph type="title" idx="9"/>
          </p:nvPr>
        </p:nvSpPr>
        <p:spPr>
          <a:xfrm>
            <a:off x="3849005" y="2571750"/>
            <a:ext cx="1446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tx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3" name="Google Shape;183;p30"/>
          <p:cNvSpPr txBox="1">
            <a:spLocks noGrp="1"/>
          </p:cNvSpPr>
          <p:nvPr>
            <p:ph type="subTitle" idx="13"/>
          </p:nvPr>
        </p:nvSpPr>
        <p:spPr>
          <a:xfrm>
            <a:off x="3849005" y="3028950"/>
            <a:ext cx="1446000" cy="73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solidFill>
                  <a:schemeClr val="tx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36"/>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2">
  <p:cSld name="BLANK_1_1_1_1_1_1_1_2">
    <p:spTree>
      <p:nvGrpSpPr>
        <p:cNvPr id="1" name="Shape 238"/>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Ref idx="1001">
        <a:schemeClr val="bg1"/>
      </p:bgRef>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31645"/>
            <a:ext cx="7704000" cy="640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3500"/>
              <a:buFont typeface="Archivo"/>
              <a:buNone/>
              <a:defRPr sz="3500" b="1">
                <a:solidFill>
                  <a:schemeClr val="lt2"/>
                </a:solidFill>
                <a:latin typeface="Archivo"/>
                <a:ea typeface="Archivo"/>
                <a:cs typeface="Archivo"/>
                <a:sym typeface="Archivo"/>
              </a:defRPr>
            </a:lvl1pPr>
            <a:lvl2pPr lvl="1" rtl="0">
              <a:lnSpc>
                <a:spcPct val="100000"/>
              </a:lnSpc>
              <a:spcBef>
                <a:spcPts val="0"/>
              </a:spcBef>
              <a:spcAft>
                <a:spcPts val="0"/>
              </a:spcAft>
              <a:buClr>
                <a:schemeClr val="lt2"/>
              </a:buClr>
              <a:buSzPts val="3500"/>
              <a:buFont typeface="Archivo"/>
              <a:buNone/>
              <a:defRPr sz="3500" b="1">
                <a:solidFill>
                  <a:schemeClr val="lt2"/>
                </a:solidFill>
                <a:latin typeface="Archivo"/>
                <a:ea typeface="Archivo"/>
                <a:cs typeface="Archivo"/>
                <a:sym typeface="Archivo"/>
              </a:defRPr>
            </a:lvl2pPr>
            <a:lvl3pPr lvl="2" rtl="0">
              <a:lnSpc>
                <a:spcPct val="100000"/>
              </a:lnSpc>
              <a:spcBef>
                <a:spcPts val="0"/>
              </a:spcBef>
              <a:spcAft>
                <a:spcPts val="0"/>
              </a:spcAft>
              <a:buClr>
                <a:schemeClr val="lt2"/>
              </a:buClr>
              <a:buSzPts val="3500"/>
              <a:buFont typeface="Archivo"/>
              <a:buNone/>
              <a:defRPr sz="3500" b="1">
                <a:solidFill>
                  <a:schemeClr val="lt2"/>
                </a:solidFill>
                <a:latin typeface="Archivo"/>
                <a:ea typeface="Archivo"/>
                <a:cs typeface="Archivo"/>
                <a:sym typeface="Archivo"/>
              </a:defRPr>
            </a:lvl3pPr>
            <a:lvl4pPr lvl="3" rtl="0">
              <a:lnSpc>
                <a:spcPct val="100000"/>
              </a:lnSpc>
              <a:spcBef>
                <a:spcPts val="0"/>
              </a:spcBef>
              <a:spcAft>
                <a:spcPts val="0"/>
              </a:spcAft>
              <a:buClr>
                <a:schemeClr val="lt2"/>
              </a:buClr>
              <a:buSzPts val="3500"/>
              <a:buFont typeface="Archivo"/>
              <a:buNone/>
              <a:defRPr sz="3500" b="1">
                <a:solidFill>
                  <a:schemeClr val="lt2"/>
                </a:solidFill>
                <a:latin typeface="Archivo"/>
                <a:ea typeface="Archivo"/>
                <a:cs typeface="Archivo"/>
                <a:sym typeface="Archivo"/>
              </a:defRPr>
            </a:lvl4pPr>
            <a:lvl5pPr lvl="4" rtl="0">
              <a:lnSpc>
                <a:spcPct val="100000"/>
              </a:lnSpc>
              <a:spcBef>
                <a:spcPts val="0"/>
              </a:spcBef>
              <a:spcAft>
                <a:spcPts val="0"/>
              </a:spcAft>
              <a:buClr>
                <a:schemeClr val="lt2"/>
              </a:buClr>
              <a:buSzPts val="3500"/>
              <a:buFont typeface="Archivo"/>
              <a:buNone/>
              <a:defRPr sz="3500" b="1">
                <a:solidFill>
                  <a:schemeClr val="lt2"/>
                </a:solidFill>
                <a:latin typeface="Archivo"/>
                <a:ea typeface="Archivo"/>
                <a:cs typeface="Archivo"/>
                <a:sym typeface="Archivo"/>
              </a:defRPr>
            </a:lvl5pPr>
            <a:lvl6pPr lvl="5" rtl="0">
              <a:lnSpc>
                <a:spcPct val="100000"/>
              </a:lnSpc>
              <a:spcBef>
                <a:spcPts val="0"/>
              </a:spcBef>
              <a:spcAft>
                <a:spcPts val="0"/>
              </a:spcAft>
              <a:buClr>
                <a:schemeClr val="lt2"/>
              </a:buClr>
              <a:buSzPts val="3500"/>
              <a:buFont typeface="Archivo"/>
              <a:buNone/>
              <a:defRPr sz="3500" b="1">
                <a:solidFill>
                  <a:schemeClr val="lt2"/>
                </a:solidFill>
                <a:latin typeface="Archivo"/>
                <a:ea typeface="Archivo"/>
                <a:cs typeface="Archivo"/>
                <a:sym typeface="Archivo"/>
              </a:defRPr>
            </a:lvl6pPr>
            <a:lvl7pPr lvl="6" rtl="0">
              <a:lnSpc>
                <a:spcPct val="100000"/>
              </a:lnSpc>
              <a:spcBef>
                <a:spcPts val="0"/>
              </a:spcBef>
              <a:spcAft>
                <a:spcPts val="0"/>
              </a:spcAft>
              <a:buClr>
                <a:schemeClr val="lt2"/>
              </a:buClr>
              <a:buSzPts val="3500"/>
              <a:buFont typeface="Archivo"/>
              <a:buNone/>
              <a:defRPr sz="3500" b="1">
                <a:solidFill>
                  <a:schemeClr val="lt2"/>
                </a:solidFill>
                <a:latin typeface="Archivo"/>
                <a:ea typeface="Archivo"/>
                <a:cs typeface="Archivo"/>
                <a:sym typeface="Archivo"/>
              </a:defRPr>
            </a:lvl7pPr>
            <a:lvl8pPr lvl="7" rtl="0">
              <a:lnSpc>
                <a:spcPct val="100000"/>
              </a:lnSpc>
              <a:spcBef>
                <a:spcPts val="0"/>
              </a:spcBef>
              <a:spcAft>
                <a:spcPts val="0"/>
              </a:spcAft>
              <a:buClr>
                <a:schemeClr val="lt2"/>
              </a:buClr>
              <a:buSzPts val="3500"/>
              <a:buFont typeface="Archivo"/>
              <a:buNone/>
              <a:defRPr sz="3500" b="1">
                <a:solidFill>
                  <a:schemeClr val="lt2"/>
                </a:solidFill>
                <a:latin typeface="Archivo"/>
                <a:ea typeface="Archivo"/>
                <a:cs typeface="Archivo"/>
                <a:sym typeface="Archivo"/>
              </a:defRPr>
            </a:lvl8pPr>
            <a:lvl9pPr lvl="8" rtl="0">
              <a:lnSpc>
                <a:spcPct val="100000"/>
              </a:lnSpc>
              <a:spcBef>
                <a:spcPts val="0"/>
              </a:spcBef>
              <a:spcAft>
                <a:spcPts val="0"/>
              </a:spcAft>
              <a:buClr>
                <a:schemeClr val="lt2"/>
              </a:buClr>
              <a:buSzPts val="3500"/>
              <a:buFont typeface="Archivo"/>
              <a:buNone/>
              <a:defRPr sz="3500" b="1">
                <a:solidFill>
                  <a:schemeClr val="lt2"/>
                </a:solidFill>
                <a:latin typeface="Archivo"/>
                <a:ea typeface="Archivo"/>
                <a:cs typeface="Archivo"/>
                <a:sym typeface="Archivo"/>
              </a:defRPr>
            </a:lvl9pPr>
          </a:lstStyle>
          <a:p>
            <a:endParaRPr dirty="0"/>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Archivo"/>
              <a:buChar char="●"/>
              <a:defRPr>
                <a:solidFill>
                  <a:schemeClr val="lt2"/>
                </a:solidFill>
                <a:latin typeface="Archivo"/>
                <a:ea typeface="Archivo"/>
                <a:cs typeface="Archivo"/>
                <a:sym typeface="Archivo"/>
              </a:defRPr>
            </a:lvl1pPr>
            <a:lvl2pPr marL="914400" lvl="1" indent="-317500">
              <a:lnSpc>
                <a:spcPct val="100000"/>
              </a:lnSpc>
              <a:spcBef>
                <a:spcPts val="1600"/>
              </a:spcBef>
              <a:spcAft>
                <a:spcPts val="0"/>
              </a:spcAft>
              <a:buClr>
                <a:schemeClr val="lt2"/>
              </a:buClr>
              <a:buSzPts val="1400"/>
              <a:buFont typeface="Archivo"/>
              <a:buChar char="○"/>
              <a:defRPr>
                <a:solidFill>
                  <a:schemeClr val="lt2"/>
                </a:solidFill>
                <a:latin typeface="Archivo"/>
                <a:ea typeface="Archivo"/>
                <a:cs typeface="Archivo"/>
                <a:sym typeface="Archivo"/>
              </a:defRPr>
            </a:lvl2pPr>
            <a:lvl3pPr marL="1371600" lvl="2" indent="-317500">
              <a:lnSpc>
                <a:spcPct val="100000"/>
              </a:lnSpc>
              <a:spcBef>
                <a:spcPts val="1600"/>
              </a:spcBef>
              <a:spcAft>
                <a:spcPts val="0"/>
              </a:spcAft>
              <a:buClr>
                <a:schemeClr val="lt2"/>
              </a:buClr>
              <a:buSzPts val="1400"/>
              <a:buFont typeface="Archivo"/>
              <a:buChar char="■"/>
              <a:defRPr>
                <a:solidFill>
                  <a:schemeClr val="lt2"/>
                </a:solidFill>
                <a:latin typeface="Archivo"/>
                <a:ea typeface="Archivo"/>
                <a:cs typeface="Archivo"/>
                <a:sym typeface="Archivo"/>
              </a:defRPr>
            </a:lvl3pPr>
            <a:lvl4pPr marL="1828800" lvl="3" indent="-317500">
              <a:lnSpc>
                <a:spcPct val="100000"/>
              </a:lnSpc>
              <a:spcBef>
                <a:spcPts val="1600"/>
              </a:spcBef>
              <a:spcAft>
                <a:spcPts val="0"/>
              </a:spcAft>
              <a:buClr>
                <a:schemeClr val="lt2"/>
              </a:buClr>
              <a:buSzPts val="1400"/>
              <a:buFont typeface="Archivo"/>
              <a:buChar char="●"/>
              <a:defRPr>
                <a:solidFill>
                  <a:schemeClr val="lt2"/>
                </a:solidFill>
                <a:latin typeface="Archivo"/>
                <a:ea typeface="Archivo"/>
                <a:cs typeface="Archivo"/>
                <a:sym typeface="Archivo"/>
              </a:defRPr>
            </a:lvl4pPr>
            <a:lvl5pPr marL="2286000" lvl="4" indent="-317500">
              <a:lnSpc>
                <a:spcPct val="100000"/>
              </a:lnSpc>
              <a:spcBef>
                <a:spcPts val="1600"/>
              </a:spcBef>
              <a:spcAft>
                <a:spcPts val="0"/>
              </a:spcAft>
              <a:buClr>
                <a:schemeClr val="lt2"/>
              </a:buClr>
              <a:buSzPts val="1400"/>
              <a:buFont typeface="Archivo"/>
              <a:buChar char="○"/>
              <a:defRPr>
                <a:solidFill>
                  <a:schemeClr val="lt2"/>
                </a:solidFill>
                <a:latin typeface="Archivo"/>
                <a:ea typeface="Archivo"/>
                <a:cs typeface="Archivo"/>
                <a:sym typeface="Archivo"/>
              </a:defRPr>
            </a:lvl5pPr>
            <a:lvl6pPr marL="2743200" lvl="5" indent="-317500">
              <a:lnSpc>
                <a:spcPct val="100000"/>
              </a:lnSpc>
              <a:spcBef>
                <a:spcPts val="1600"/>
              </a:spcBef>
              <a:spcAft>
                <a:spcPts val="0"/>
              </a:spcAft>
              <a:buClr>
                <a:schemeClr val="lt2"/>
              </a:buClr>
              <a:buSzPts val="1400"/>
              <a:buFont typeface="Archivo"/>
              <a:buChar char="■"/>
              <a:defRPr>
                <a:solidFill>
                  <a:schemeClr val="lt2"/>
                </a:solidFill>
                <a:latin typeface="Archivo"/>
                <a:ea typeface="Archivo"/>
                <a:cs typeface="Archivo"/>
                <a:sym typeface="Archivo"/>
              </a:defRPr>
            </a:lvl6pPr>
            <a:lvl7pPr marL="3200400" lvl="6" indent="-317500">
              <a:lnSpc>
                <a:spcPct val="100000"/>
              </a:lnSpc>
              <a:spcBef>
                <a:spcPts val="1600"/>
              </a:spcBef>
              <a:spcAft>
                <a:spcPts val="0"/>
              </a:spcAft>
              <a:buClr>
                <a:schemeClr val="lt2"/>
              </a:buClr>
              <a:buSzPts val="1400"/>
              <a:buFont typeface="Archivo"/>
              <a:buChar char="●"/>
              <a:defRPr>
                <a:solidFill>
                  <a:schemeClr val="lt2"/>
                </a:solidFill>
                <a:latin typeface="Archivo"/>
                <a:ea typeface="Archivo"/>
                <a:cs typeface="Archivo"/>
                <a:sym typeface="Archivo"/>
              </a:defRPr>
            </a:lvl7pPr>
            <a:lvl8pPr marL="3657600" lvl="7" indent="-317500">
              <a:lnSpc>
                <a:spcPct val="100000"/>
              </a:lnSpc>
              <a:spcBef>
                <a:spcPts val="1600"/>
              </a:spcBef>
              <a:spcAft>
                <a:spcPts val="0"/>
              </a:spcAft>
              <a:buClr>
                <a:schemeClr val="lt2"/>
              </a:buClr>
              <a:buSzPts val="1400"/>
              <a:buFont typeface="Archivo"/>
              <a:buChar char="○"/>
              <a:defRPr>
                <a:solidFill>
                  <a:schemeClr val="lt2"/>
                </a:solidFill>
                <a:latin typeface="Archivo"/>
                <a:ea typeface="Archivo"/>
                <a:cs typeface="Archivo"/>
                <a:sym typeface="Archivo"/>
              </a:defRPr>
            </a:lvl8pPr>
            <a:lvl9pPr marL="4114800" lvl="8" indent="-317500">
              <a:lnSpc>
                <a:spcPct val="100000"/>
              </a:lnSpc>
              <a:spcBef>
                <a:spcPts val="1600"/>
              </a:spcBef>
              <a:spcAft>
                <a:spcPts val="1600"/>
              </a:spcAft>
              <a:buClr>
                <a:schemeClr val="lt2"/>
              </a:buClr>
              <a:buSzPts val="1400"/>
              <a:buFont typeface="Archivo"/>
              <a:buChar char="■"/>
              <a:defRPr>
                <a:solidFill>
                  <a:schemeClr val="lt2"/>
                </a:solidFill>
                <a:latin typeface="Archivo"/>
                <a:ea typeface="Archivo"/>
                <a:cs typeface="Archivo"/>
                <a:sym typeface="Archivo"/>
              </a:defRPr>
            </a:lvl9pPr>
          </a:lstStyle>
          <a:p>
            <a:endParaRPr dirty="0"/>
          </a:p>
        </p:txBody>
      </p:sp>
      <p:pic>
        <p:nvPicPr>
          <p:cNvPr id="4" name="Google Shape;85;p19"/>
          <p:cNvPicPr preferRelativeResize="0"/>
          <p:nvPr userDrawn="1"/>
        </p:nvPicPr>
        <p:blipFill rotWithShape="1">
          <a:blip r:embed="rId6">
            <a:alphaModFix/>
          </a:blip>
          <a:srcRect t="50079" r="49914"/>
          <a:stretch/>
        </p:blipFill>
        <p:spPr>
          <a:xfrm>
            <a:off x="6372225" y="0"/>
            <a:ext cx="2771773" cy="3002524"/>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3648" r:id="rId1"/>
    <p:sldLayoutId id="2147483676" r:id="rId2"/>
    <p:sldLayoutId id="2147483683" r:id="rId3"/>
    <p:sldLayoutId id="2147483684"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6.png"/><Relationship Id="rId10" Type="http://schemas.openxmlformats.org/officeDocument/2006/relationships/image" Target="../media/image30.jpeg"/><Relationship Id="rId4" Type="http://schemas.openxmlformats.org/officeDocument/2006/relationships/image" Target="../media/image25.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1.png"/><Relationship Id="rId7"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9.png"/><Relationship Id="rId10" Type="http://schemas.openxmlformats.org/officeDocument/2006/relationships/image" Target="../media/image43.jpeg"/><Relationship Id="rId4" Type="http://schemas.openxmlformats.org/officeDocument/2006/relationships/image" Target="../media/image38.png"/><Relationship Id="rId9"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10.png"/><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6" name="Oval 5"/>
          <p:cNvSpPr/>
          <p:nvPr/>
        </p:nvSpPr>
        <p:spPr>
          <a:xfrm>
            <a:off x="4215393" y="189093"/>
            <a:ext cx="79744" cy="9569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A6C0D088-C777-E4FF-B459-CC3875BCA5B9}"/>
              </a:ext>
            </a:extLst>
          </p:cNvPr>
          <p:cNvPicPr>
            <a:picLocks noChangeAspect="1"/>
          </p:cNvPicPr>
          <p:nvPr/>
        </p:nvPicPr>
        <p:blipFill>
          <a:blip r:embed="rId3"/>
          <a:stretch>
            <a:fillRect/>
          </a:stretch>
        </p:blipFill>
        <p:spPr>
          <a:xfrm>
            <a:off x="817124" y="3860123"/>
            <a:ext cx="781783" cy="512865"/>
          </a:xfrm>
          <a:prstGeom prst="rect">
            <a:avLst/>
          </a:prstGeom>
        </p:spPr>
      </p:pic>
      <p:pic>
        <p:nvPicPr>
          <p:cNvPr id="2" name="Picture 2" descr="hi_Tech_Orange_loading – Hi Tech Garage Doors – Brisbane to Gold Coast 24/7  Emergency Service">
            <a:extLst>
              <a:ext uri="{FF2B5EF4-FFF2-40B4-BE49-F238E27FC236}">
                <a16:creationId xmlns:a16="http://schemas.microsoft.com/office/drawing/2014/main" id="{012881D7-18B9-85DE-1384-BBEDBB4B96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369" y="3479690"/>
            <a:ext cx="1392702" cy="13927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4E2FC6D-EC49-2A02-C315-947A9C119413}"/>
              </a:ext>
            </a:extLst>
          </p:cNvPr>
          <p:cNvSpPr txBox="1"/>
          <p:nvPr/>
        </p:nvSpPr>
        <p:spPr>
          <a:xfrm>
            <a:off x="3247094" y="2156251"/>
            <a:ext cx="2492524" cy="1323439"/>
          </a:xfrm>
          <a:prstGeom prst="rect">
            <a:avLst/>
          </a:prstGeom>
          <a:noFill/>
        </p:spPr>
        <p:txBody>
          <a:bodyPr wrap="square">
            <a:spAutoFit/>
          </a:bodyPr>
          <a:lstStyle/>
          <a:p>
            <a:pPr algn="ctr"/>
            <a:r>
              <a:rPr lang="am-ET" sz="8000" b="1" i="0" u="none" strike="noStrike" dirty="0">
                <a:solidFill>
                  <a:srgbClr val="F38F2D"/>
                </a:solidFill>
                <a:effectLst/>
                <a:latin typeface="HH Lemd Mono" panose="02000009000000000000" pitchFamily="49" charset="0"/>
                <a:ea typeface="Geez Futura" pitchFamily="2" charset="0"/>
              </a:rPr>
              <a:t>አሻራ</a:t>
            </a:r>
            <a:endParaRPr lang="en-US" sz="8000" b="1" dirty="0">
              <a:solidFill>
                <a:srgbClr val="F38F2D"/>
              </a:solidFill>
              <a:latin typeface="HH Lemd Mono" panose="02000009000000000000" pitchFamily="49" charset="0"/>
              <a:ea typeface="Geez Futura" pitchFamily="2" charset="0"/>
            </a:endParaRPr>
          </a:p>
        </p:txBody>
      </p:sp>
      <p:sp>
        <p:nvSpPr>
          <p:cNvPr id="5" name="TextBox 4">
            <a:extLst>
              <a:ext uri="{FF2B5EF4-FFF2-40B4-BE49-F238E27FC236}">
                <a16:creationId xmlns:a16="http://schemas.microsoft.com/office/drawing/2014/main" id="{48E0BD83-7AA2-3E73-E243-E6506BB41395}"/>
              </a:ext>
            </a:extLst>
          </p:cNvPr>
          <p:cNvSpPr txBox="1"/>
          <p:nvPr/>
        </p:nvSpPr>
        <p:spPr>
          <a:xfrm>
            <a:off x="3502855" y="1941342"/>
            <a:ext cx="1069145" cy="369332"/>
          </a:xfrm>
          <a:prstGeom prst="rect">
            <a:avLst/>
          </a:prstGeom>
          <a:noFill/>
        </p:spPr>
        <p:txBody>
          <a:bodyPr wrap="square" rtlCol="0">
            <a:spAutoFit/>
          </a:bodyPr>
          <a:lstStyle/>
          <a:p>
            <a:r>
              <a:rPr lang="am-ET" sz="1800" dirty="0">
                <a:solidFill>
                  <a:srgbClr val="0478C0"/>
                </a:solidFill>
                <a:latin typeface="Nokia Pure Headline" panose="020B0804020202020204" pitchFamily="34" charset="0"/>
                <a:cs typeface="Arada" pitchFamily="2" charset="0"/>
              </a:rPr>
              <a:t>የትውልድ</a:t>
            </a:r>
            <a:endParaRPr lang="en-US" sz="1800" dirty="0">
              <a:solidFill>
                <a:srgbClr val="0478C0"/>
              </a:solidFill>
              <a:latin typeface="Nokia Pure Headline" panose="020B0804020202020204" pitchFamily="34" charset="0"/>
              <a:cs typeface="Arada" pitchFamily="2" charset="0"/>
            </a:endParaRPr>
          </a:p>
        </p:txBody>
      </p:sp>
    </p:spTree>
    <p:extLst>
      <p:ext uri="{BB962C8B-B14F-4D97-AF65-F5344CB8AC3E}">
        <p14:creationId xmlns:p14="http://schemas.microsoft.com/office/powerpoint/2010/main" val="839052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478C0"/>
        </a:solidFill>
        <a:effectLst/>
      </p:bgPr>
    </p:bg>
    <p:spTree>
      <p:nvGrpSpPr>
        <p:cNvPr id="1" name="Shape 573">
          <a:extLst>
            <a:ext uri="{FF2B5EF4-FFF2-40B4-BE49-F238E27FC236}">
              <a16:creationId xmlns:a16="http://schemas.microsoft.com/office/drawing/2014/main" id="{1BE16F21-D548-34A6-EEA3-8E443A317FD0}"/>
            </a:ext>
          </a:extLst>
        </p:cNvPr>
        <p:cNvGrpSpPr/>
        <p:nvPr/>
      </p:nvGrpSpPr>
      <p:grpSpPr>
        <a:xfrm>
          <a:off x="0" y="0"/>
          <a:ext cx="0" cy="0"/>
          <a:chOff x="0" y="0"/>
          <a:chExt cx="0" cy="0"/>
        </a:xfrm>
      </p:grpSpPr>
      <p:pic>
        <p:nvPicPr>
          <p:cNvPr id="9" name="Google Shape;126;p19">
            <a:extLst>
              <a:ext uri="{FF2B5EF4-FFF2-40B4-BE49-F238E27FC236}">
                <a16:creationId xmlns:a16="http://schemas.microsoft.com/office/drawing/2014/main" id="{1CFBFB1F-0244-EDC7-8005-D53DD9F34821}"/>
              </a:ext>
            </a:extLst>
          </p:cNvPr>
          <p:cNvPicPr preferRelativeResize="0"/>
          <p:nvPr/>
        </p:nvPicPr>
        <p:blipFill>
          <a:blip r:embed="rId3">
            <a:alphaModFix/>
          </a:blip>
          <a:stretch>
            <a:fillRect/>
          </a:stretch>
        </p:blipFill>
        <p:spPr>
          <a:xfrm>
            <a:off x="4793767" y="3742451"/>
            <a:ext cx="1612842" cy="1011097"/>
          </a:xfrm>
          <a:prstGeom prst="rect">
            <a:avLst/>
          </a:prstGeom>
          <a:noFill/>
          <a:ln>
            <a:noFill/>
          </a:ln>
        </p:spPr>
      </p:pic>
      <p:sp>
        <p:nvSpPr>
          <p:cNvPr id="6" name="TextBox 5">
            <a:extLst>
              <a:ext uri="{FF2B5EF4-FFF2-40B4-BE49-F238E27FC236}">
                <a16:creationId xmlns:a16="http://schemas.microsoft.com/office/drawing/2014/main" id="{B4682AA8-06FA-493C-6973-C5B6876E2EE2}"/>
              </a:ext>
            </a:extLst>
          </p:cNvPr>
          <p:cNvSpPr txBox="1"/>
          <p:nvPr/>
        </p:nvSpPr>
        <p:spPr>
          <a:xfrm>
            <a:off x="759657" y="1174595"/>
            <a:ext cx="3594295" cy="1838324"/>
          </a:xfrm>
          <a:prstGeom prst="rect">
            <a:avLst/>
          </a:prstGeom>
          <a:noFill/>
        </p:spPr>
        <p:txBody>
          <a:bodyPr wrap="square">
            <a:spAutoFit/>
          </a:bodyPr>
          <a:lstStyle/>
          <a:p>
            <a:pPr>
              <a:lnSpc>
                <a:spcPct val="150000"/>
              </a:lnSpc>
            </a:pPr>
            <a:r>
              <a:rPr lang="am-ET" sz="1100" dirty="0">
                <a:solidFill>
                  <a:schemeClr val="bg1"/>
                </a:solidFill>
              </a:rPr>
              <a:t>7 በከነራ ሎጎ እና ቀለም ያጌጠ ዘመናዊ መኪና ውስጥ ዌር ሃውስ ውስጥ የነበሩት የከነራ ሰራተኞች ከተማው እየተመለከቱ ጋቢና ያለው መስታወቱን ሲከፍት ፊት ለፊቱ የካፌ በረንዳ ላይ የተቀመጡ ሁለት ሴቶች በታብሌት የኳሱን ቲዘር አይተው አንደኛዋ  ቀና ስትል የከነራን ሰራተኞች አይታ ለጓደኛዋ ስትጠቁማት ጋቢና ጋለው ጋር ተያይተው ፈገግ ሲሉ እንመለከታለን</a:t>
            </a:r>
            <a:r>
              <a:rPr lang="en-US" sz="1100" dirty="0">
                <a:solidFill>
                  <a:schemeClr val="bg1"/>
                </a:solidFill>
              </a:rPr>
              <a:t> scene: outdoor </a:t>
            </a:r>
            <a:endParaRPr lang="am-ET" sz="1100" dirty="0">
              <a:solidFill>
                <a:schemeClr val="bg1"/>
              </a:solidFill>
            </a:endParaRPr>
          </a:p>
        </p:txBody>
      </p:sp>
      <p:sp>
        <p:nvSpPr>
          <p:cNvPr id="5" name="TextBox 4">
            <a:extLst>
              <a:ext uri="{FF2B5EF4-FFF2-40B4-BE49-F238E27FC236}">
                <a16:creationId xmlns:a16="http://schemas.microsoft.com/office/drawing/2014/main" id="{4218E648-EDED-A287-637E-7017BDE5CA53}"/>
              </a:ext>
            </a:extLst>
          </p:cNvPr>
          <p:cNvSpPr txBox="1"/>
          <p:nvPr/>
        </p:nvSpPr>
        <p:spPr>
          <a:xfrm>
            <a:off x="766688" y="607087"/>
            <a:ext cx="4572000" cy="523220"/>
          </a:xfrm>
          <a:prstGeom prst="rect">
            <a:avLst/>
          </a:prstGeom>
          <a:noFill/>
        </p:spPr>
        <p:txBody>
          <a:bodyPr wrap="square">
            <a:spAutoFit/>
          </a:bodyPr>
          <a:lstStyle/>
          <a:p>
            <a:r>
              <a:rPr lang="am-ET" sz="2800" b="1" i="0" u="none" strike="noStrike" dirty="0">
                <a:solidFill>
                  <a:srgbClr val="FFFFFF"/>
                </a:solidFill>
                <a:effectLst/>
                <a:latin typeface="HH Lemd Mono" panose="02000009000000000000" pitchFamily="49" charset="0"/>
                <a:ea typeface="Geez Futura" pitchFamily="2" charset="0"/>
              </a:rPr>
              <a:t>ትዕይንት</a:t>
            </a:r>
            <a:endParaRPr lang="en-US" sz="2800" b="1" dirty="0">
              <a:latin typeface="HH Lemd Mono" panose="02000009000000000000" pitchFamily="49" charset="0"/>
              <a:ea typeface="Geez Futura" pitchFamily="2" charset="0"/>
            </a:endParaRPr>
          </a:p>
        </p:txBody>
      </p:sp>
      <p:sp>
        <p:nvSpPr>
          <p:cNvPr id="7" name="TextBox 6">
            <a:extLst>
              <a:ext uri="{FF2B5EF4-FFF2-40B4-BE49-F238E27FC236}">
                <a16:creationId xmlns:a16="http://schemas.microsoft.com/office/drawing/2014/main" id="{3A307143-667E-14EE-28C5-525927D66BDD}"/>
              </a:ext>
            </a:extLst>
          </p:cNvPr>
          <p:cNvSpPr txBox="1"/>
          <p:nvPr/>
        </p:nvSpPr>
        <p:spPr>
          <a:xfrm>
            <a:off x="4783017" y="1130307"/>
            <a:ext cx="3594295" cy="1076641"/>
          </a:xfrm>
          <a:prstGeom prst="rect">
            <a:avLst/>
          </a:prstGeom>
          <a:noFill/>
        </p:spPr>
        <p:txBody>
          <a:bodyPr wrap="square">
            <a:spAutoFit/>
          </a:bodyPr>
          <a:lstStyle/>
          <a:p>
            <a:pPr>
              <a:lnSpc>
                <a:spcPct val="150000"/>
              </a:lnSpc>
            </a:pPr>
            <a:r>
              <a:rPr lang="en-US" sz="1100" dirty="0">
                <a:solidFill>
                  <a:schemeClr val="bg1"/>
                </a:solidFill>
              </a:rPr>
              <a:t>8 . </a:t>
            </a:r>
            <a:r>
              <a:rPr lang="am-ET" sz="1100" dirty="0">
                <a:solidFill>
                  <a:schemeClr val="bg1"/>
                </a:solidFill>
              </a:rPr>
              <a:t>የከነራ መኪና ሲያልፍ አንድ ሰው በማሽን ፍተሻ ሊያደርግ እያለ ቀና ብሎ ወደ ካሜራችን ሲያይ ካሜራችን ሲሲቲቪ ካሜራውን  ያሳየናል  </a:t>
            </a:r>
            <a:endParaRPr lang="en-US" sz="1100" dirty="0">
              <a:solidFill>
                <a:schemeClr val="bg1"/>
              </a:solidFill>
            </a:endParaRPr>
          </a:p>
          <a:p>
            <a:pPr>
              <a:lnSpc>
                <a:spcPct val="150000"/>
              </a:lnSpc>
            </a:pPr>
            <a:r>
              <a:rPr lang="en-US" sz="1100" dirty="0">
                <a:solidFill>
                  <a:schemeClr val="bg1"/>
                </a:solidFill>
              </a:rPr>
              <a:t>scene: outdoor and indoor</a:t>
            </a:r>
          </a:p>
        </p:txBody>
      </p:sp>
      <p:pic>
        <p:nvPicPr>
          <p:cNvPr id="10" name="Google Shape;127;p19">
            <a:extLst>
              <a:ext uri="{FF2B5EF4-FFF2-40B4-BE49-F238E27FC236}">
                <a16:creationId xmlns:a16="http://schemas.microsoft.com/office/drawing/2014/main" id="{8CB5E55D-3FD5-9D2C-5116-D88345244816}"/>
              </a:ext>
            </a:extLst>
          </p:cNvPr>
          <p:cNvPicPr preferRelativeResize="0"/>
          <p:nvPr/>
        </p:nvPicPr>
        <p:blipFill rotWithShape="1">
          <a:blip r:embed="rId4">
            <a:alphaModFix/>
          </a:blip>
          <a:srcRect l="22764" r="13595"/>
          <a:stretch/>
        </p:blipFill>
        <p:spPr>
          <a:xfrm>
            <a:off x="7216098" y="2854116"/>
            <a:ext cx="1005270" cy="888336"/>
          </a:xfrm>
          <a:prstGeom prst="rect">
            <a:avLst/>
          </a:prstGeom>
          <a:noFill/>
          <a:ln>
            <a:noFill/>
          </a:ln>
        </p:spPr>
      </p:pic>
      <p:pic>
        <p:nvPicPr>
          <p:cNvPr id="11" name="Google Shape;128;p19">
            <a:extLst>
              <a:ext uri="{FF2B5EF4-FFF2-40B4-BE49-F238E27FC236}">
                <a16:creationId xmlns:a16="http://schemas.microsoft.com/office/drawing/2014/main" id="{0EAB92C8-8A66-03C1-843E-F77D86165DB0}"/>
              </a:ext>
            </a:extLst>
          </p:cNvPr>
          <p:cNvPicPr preferRelativeResize="0"/>
          <p:nvPr/>
        </p:nvPicPr>
        <p:blipFill rotWithShape="1">
          <a:blip r:embed="rId5">
            <a:alphaModFix/>
          </a:blip>
          <a:srcRect l="7440" r="21245" b="17490"/>
          <a:stretch/>
        </p:blipFill>
        <p:spPr>
          <a:xfrm>
            <a:off x="4907280" y="2665810"/>
            <a:ext cx="2292072" cy="1076642"/>
          </a:xfrm>
          <a:prstGeom prst="rect">
            <a:avLst/>
          </a:prstGeom>
          <a:noFill/>
          <a:ln>
            <a:noFill/>
          </a:ln>
        </p:spPr>
      </p:pic>
      <p:cxnSp>
        <p:nvCxnSpPr>
          <p:cNvPr id="15" name="Straight Connector 14">
            <a:extLst>
              <a:ext uri="{FF2B5EF4-FFF2-40B4-BE49-F238E27FC236}">
                <a16:creationId xmlns:a16="http://schemas.microsoft.com/office/drawing/2014/main" id="{9584F73D-B8B1-C536-2554-DEC7102553B3}"/>
              </a:ext>
            </a:extLst>
          </p:cNvPr>
          <p:cNvCxnSpPr>
            <a:cxnSpLocks/>
          </p:cNvCxnSpPr>
          <p:nvPr/>
        </p:nvCxnSpPr>
        <p:spPr>
          <a:xfrm>
            <a:off x="856166" y="1114338"/>
            <a:ext cx="731716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AAEAE0D-B263-81F4-61E5-BFAAE1CCE0DE}"/>
              </a:ext>
            </a:extLst>
          </p:cNvPr>
          <p:cNvCxnSpPr>
            <a:cxnSpLocks/>
          </p:cNvCxnSpPr>
          <p:nvPr/>
        </p:nvCxnSpPr>
        <p:spPr>
          <a:xfrm>
            <a:off x="856166" y="593665"/>
            <a:ext cx="731716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F619FEA6-3901-005A-0682-9DF309196BDE}"/>
              </a:ext>
            </a:extLst>
          </p:cNvPr>
          <p:cNvPicPr>
            <a:picLocks noChangeAspect="1"/>
          </p:cNvPicPr>
          <p:nvPr/>
        </p:nvPicPr>
        <p:blipFill>
          <a:blip r:embed="rId6"/>
          <a:stretch>
            <a:fillRect/>
          </a:stretch>
        </p:blipFill>
        <p:spPr>
          <a:xfrm>
            <a:off x="259457" y="4628271"/>
            <a:ext cx="479097" cy="314297"/>
          </a:xfrm>
          <a:prstGeom prst="rect">
            <a:avLst/>
          </a:prstGeom>
        </p:spPr>
      </p:pic>
      <p:pic>
        <p:nvPicPr>
          <p:cNvPr id="19" name="Picture 18">
            <a:extLst>
              <a:ext uri="{FF2B5EF4-FFF2-40B4-BE49-F238E27FC236}">
                <a16:creationId xmlns:a16="http://schemas.microsoft.com/office/drawing/2014/main" id="{7731B838-6B9C-7896-2C73-680092E4F904}"/>
              </a:ext>
            </a:extLst>
          </p:cNvPr>
          <p:cNvPicPr>
            <a:picLocks noChangeAspect="1"/>
          </p:cNvPicPr>
          <p:nvPr/>
        </p:nvPicPr>
        <p:blipFill>
          <a:blip r:embed="rId7"/>
          <a:stretch>
            <a:fillRect/>
          </a:stretch>
        </p:blipFill>
        <p:spPr>
          <a:xfrm>
            <a:off x="856167" y="2771391"/>
            <a:ext cx="2205028" cy="1470018"/>
          </a:xfrm>
          <a:prstGeom prst="rect">
            <a:avLst/>
          </a:prstGeom>
        </p:spPr>
      </p:pic>
      <p:pic>
        <p:nvPicPr>
          <p:cNvPr id="20" name="Picture 19">
            <a:extLst>
              <a:ext uri="{FF2B5EF4-FFF2-40B4-BE49-F238E27FC236}">
                <a16:creationId xmlns:a16="http://schemas.microsoft.com/office/drawing/2014/main" id="{5AE62996-26EA-B64A-774C-F3697090F2A1}"/>
              </a:ext>
            </a:extLst>
          </p:cNvPr>
          <p:cNvPicPr>
            <a:picLocks/>
          </p:cNvPicPr>
          <p:nvPr/>
        </p:nvPicPr>
        <p:blipFill>
          <a:blip r:embed="rId8"/>
          <a:stretch>
            <a:fillRect/>
          </a:stretch>
        </p:blipFill>
        <p:spPr>
          <a:xfrm>
            <a:off x="2889819" y="3742451"/>
            <a:ext cx="1425862" cy="923541"/>
          </a:xfrm>
          <a:prstGeom prst="rect">
            <a:avLst/>
          </a:prstGeom>
        </p:spPr>
      </p:pic>
    </p:spTree>
    <p:extLst>
      <p:ext uri="{BB962C8B-B14F-4D97-AF65-F5344CB8AC3E}">
        <p14:creationId xmlns:p14="http://schemas.microsoft.com/office/powerpoint/2010/main" val="31490320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478C0"/>
        </a:solidFill>
        <a:effectLst/>
      </p:bgPr>
    </p:bg>
    <p:spTree>
      <p:nvGrpSpPr>
        <p:cNvPr id="1" name="Shape 573">
          <a:extLst>
            <a:ext uri="{FF2B5EF4-FFF2-40B4-BE49-F238E27FC236}">
              <a16:creationId xmlns:a16="http://schemas.microsoft.com/office/drawing/2014/main" id="{1E67A109-FB16-A43B-EF9D-EF21E8D208D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BEFC95B-49D6-930A-3CBF-613CD379AF14}"/>
              </a:ext>
            </a:extLst>
          </p:cNvPr>
          <p:cNvSpPr txBox="1"/>
          <p:nvPr/>
        </p:nvSpPr>
        <p:spPr>
          <a:xfrm>
            <a:off x="759657" y="1174595"/>
            <a:ext cx="3594295" cy="1584473"/>
          </a:xfrm>
          <a:prstGeom prst="rect">
            <a:avLst/>
          </a:prstGeom>
          <a:noFill/>
        </p:spPr>
        <p:txBody>
          <a:bodyPr wrap="square">
            <a:spAutoFit/>
          </a:bodyPr>
          <a:lstStyle/>
          <a:p>
            <a:pPr>
              <a:lnSpc>
                <a:spcPct val="150000"/>
              </a:lnSpc>
            </a:pPr>
            <a:r>
              <a:rPr lang="en-US" sz="1100" dirty="0">
                <a:solidFill>
                  <a:schemeClr val="bg1"/>
                </a:solidFill>
              </a:rPr>
              <a:t>9 . </a:t>
            </a:r>
            <a:r>
              <a:rPr lang="am-ET" sz="1100" dirty="0">
                <a:solidFill>
                  <a:schemeClr val="bg1"/>
                </a:solidFill>
              </a:rPr>
              <a:t>ትዕይንት 8 ላይ ያለው  ሰውዬው  ፍተሻውን አልፎ ሲሄድ አንዲት ሴት አሻራ ስትሰጥ ተመልክተን ስንወጣ ይህን ሁሉ በአንድ ታብሌት የምትቆጣጠር ከ4ቱ ደንበኞች መሃል የአንዱ ረዳት እንስት ጆሮው ላይ መነጋገሪ ላደረገ  ደንበኛ  ስታሳየውን እና ወዲያው የጎልፉን ኳስ ሲመታ እንመለከታለን </a:t>
            </a:r>
            <a:endParaRPr lang="en-US" sz="1100" dirty="0">
              <a:solidFill>
                <a:schemeClr val="bg1"/>
              </a:solidFill>
            </a:endParaRPr>
          </a:p>
          <a:p>
            <a:pPr>
              <a:lnSpc>
                <a:spcPct val="150000"/>
              </a:lnSpc>
            </a:pPr>
            <a:r>
              <a:rPr lang="en-US" sz="1100" dirty="0">
                <a:solidFill>
                  <a:schemeClr val="bg1"/>
                </a:solidFill>
              </a:rPr>
              <a:t>scene: outdoor</a:t>
            </a:r>
          </a:p>
        </p:txBody>
      </p:sp>
      <p:sp>
        <p:nvSpPr>
          <p:cNvPr id="5" name="TextBox 4">
            <a:extLst>
              <a:ext uri="{FF2B5EF4-FFF2-40B4-BE49-F238E27FC236}">
                <a16:creationId xmlns:a16="http://schemas.microsoft.com/office/drawing/2014/main" id="{C750FFC6-ED63-E2CE-8C5F-BF738AD809B9}"/>
              </a:ext>
            </a:extLst>
          </p:cNvPr>
          <p:cNvSpPr txBox="1"/>
          <p:nvPr/>
        </p:nvSpPr>
        <p:spPr>
          <a:xfrm>
            <a:off x="766688" y="607087"/>
            <a:ext cx="4572000" cy="523220"/>
          </a:xfrm>
          <a:prstGeom prst="rect">
            <a:avLst/>
          </a:prstGeom>
          <a:noFill/>
        </p:spPr>
        <p:txBody>
          <a:bodyPr wrap="square">
            <a:spAutoFit/>
          </a:bodyPr>
          <a:lstStyle/>
          <a:p>
            <a:r>
              <a:rPr lang="am-ET" sz="2800" b="1" i="0" u="none" strike="noStrike" dirty="0">
                <a:solidFill>
                  <a:srgbClr val="FFFFFF"/>
                </a:solidFill>
                <a:effectLst/>
                <a:latin typeface="HH Lemd Mono" panose="02000009000000000000" pitchFamily="49" charset="0"/>
                <a:ea typeface="Geez Futura" pitchFamily="2" charset="0"/>
              </a:rPr>
              <a:t>ትዕይንት</a:t>
            </a:r>
            <a:endParaRPr lang="en-US" sz="2800" b="1" dirty="0">
              <a:latin typeface="HH Lemd Mono" panose="02000009000000000000" pitchFamily="49" charset="0"/>
              <a:ea typeface="Geez Futura" pitchFamily="2" charset="0"/>
            </a:endParaRPr>
          </a:p>
        </p:txBody>
      </p:sp>
      <p:sp>
        <p:nvSpPr>
          <p:cNvPr id="7" name="TextBox 6">
            <a:extLst>
              <a:ext uri="{FF2B5EF4-FFF2-40B4-BE49-F238E27FC236}">
                <a16:creationId xmlns:a16="http://schemas.microsoft.com/office/drawing/2014/main" id="{3AB2744D-9827-2BC4-BC58-B51FFCF7396F}"/>
              </a:ext>
            </a:extLst>
          </p:cNvPr>
          <p:cNvSpPr txBox="1"/>
          <p:nvPr/>
        </p:nvSpPr>
        <p:spPr>
          <a:xfrm>
            <a:off x="4783017" y="1130307"/>
            <a:ext cx="3594295" cy="1415196"/>
          </a:xfrm>
          <a:prstGeom prst="rect">
            <a:avLst/>
          </a:prstGeom>
          <a:noFill/>
        </p:spPr>
        <p:txBody>
          <a:bodyPr wrap="square">
            <a:spAutoFit/>
          </a:bodyPr>
          <a:lstStyle/>
          <a:p>
            <a:r>
              <a:rPr lang="am-ET" sz="1100" dirty="0">
                <a:solidFill>
                  <a:schemeClr val="bg1"/>
                </a:solidFill>
              </a:rPr>
              <a:t>1</a:t>
            </a:r>
            <a:r>
              <a:rPr lang="en-US" sz="1100" dirty="0">
                <a:solidFill>
                  <a:srgbClr val="FFFFFF"/>
                </a:solidFill>
              </a:rPr>
              <a:t>0 </a:t>
            </a:r>
            <a:r>
              <a:rPr lang="am-ET" sz="1100" dirty="0">
                <a:solidFill>
                  <a:srgbClr val="FFFFFF"/>
                </a:solidFill>
              </a:rPr>
              <a:t>.</a:t>
            </a:r>
            <a:r>
              <a:rPr lang="en-US" sz="1100" dirty="0" err="1">
                <a:solidFill>
                  <a:srgbClr val="FFFFFF"/>
                </a:solidFill>
              </a:rPr>
              <a:t>የተመታው</a:t>
            </a:r>
            <a:r>
              <a:rPr lang="en-US" sz="1100" dirty="0">
                <a:solidFill>
                  <a:srgbClr val="FFFFFF"/>
                </a:solidFill>
              </a:rPr>
              <a:t> </a:t>
            </a:r>
            <a:r>
              <a:rPr lang="en-US" sz="1100" dirty="0" err="1">
                <a:solidFill>
                  <a:srgbClr val="FFFFFF"/>
                </a:solidFill>
              </a:rPr>
              <a:t>ኳስ</a:t>
            </a:r>
            <a:r>
              <a:rPr lang="en-US" sz="1100" dirty="0">
                <a:solidFill>
                  <a:srgbClr val="FFFFFF"/>
                </a:solidFill>
              </a:rPr>
              <a:t> </a:t>
            </a:r>
            <a:r>
              <a:rPr lang="en-US" sz="1100" dirty="0" err="1">
                <a:solidFill>
                  <a:srgbClr val="FFFFFF"/>
                </a:solidFill>
              </a:rPr>
              <a:t>የዋይርለስ</a:t>
            </a:r>
            <a:r>
              <a:rPr lang="en-US" sz="1100" dirty="0">
                <a:solidFill>
                  <a:srgbClr val="FFFFFF"/>
                </a:solidFill>
              </a:rPr>
              <a:t> </a:t>
            </a:r>
            <a:r>
              <a:rPr lang="en-US" sz="1100" dirty="0" err="1">
                <a:solidFill>
                  <a:srgbClr val="FFFFFF"/>
                </a:solidFill>
              </a:rPr>
              <a:t>ኔትወርኩን</a:t>
            </a:r>
            <a:r>
              <a:rPr lang="en-US" sz="1100" dirty="0">
                <a:solidFill>
                  <a:srgbClr val="FFFFFF"/>
                </a:solidFill>
              </a:rPr>
              <a:t> </a:t>
            </a:r>
            <a:r>
              <a:rPr lang="en-US" sz="1100" dirty="0" err="1">
                <a:solidFill>
                  <a:srgbClr val="FFFFFF"/>
                </a:solidFill>
              </a:rPr>
              <a:t>ሀርድዌር</a:t>
            </a:r>
            <a:r>
              <a:rPr lang="en-US" sz="1100" dirty="0">
                <a:solidFill>
                  <a:srgbClr val="FFFFFF"/>
                </a:solidFill>
              </a:rPr>
              <a:t> </a:t>
            </a:r>
            <a:r>
              <a:rPr lang="am-ET" sz="1100" dirty="0">
                <a:solidFill>
                  <a:srgbClr val="FFFFFF"/>
                </a:solidFill>
              </a:rPr>
              <a:t>ላይ</a:t>
            </a:r>
            <a:r>
              <a:rPr lang="en-US" sz="1100" dirty="0">
                <a:solidFill>
                  <a:srgbClr val="FFFFFF"/>
                </a:solidFill>
              </a:rPr>
              <a:t> </a:t>
            </a:r>
            <a:r>
              <a:rPr lang="am-ET" sz="1100" dirty="0">
                <a:solidFill>
                  <a:srgbClr val="FFFFFF"/>
                </a:solidFill>
              </a:rPr>
              <a:t>ነጥሮ ሲመለስ </a:t>
            </a:r>
            <a:r>
              <a:rPr lang="en-US" sz="1100" dirty="0">
                <a:solidFill>
                  <a:srgbClr val="FFFFFF"/>
                </a:solidFill>
              </a:rPr>
              <a:t> </a:t>
            </a:r>
            <a:r>
              <a:rPr lang="en-US" sz="1100" dirty="0" err="1">
                <a:solidFill>
                  <a:srgbClr val="FFFFFF"/>
                </a:solidFill>
              </a:rPr>
              <a:t>ኔትወርኩ</a:t>
            </a:r>
            <a:r>
              <a:rPr lang="en-US" sz="1100" dirty="0">
                <a:solidFill>
                  <a:srgbClr val="FFFFFF"/>
                </a:solidFill>
              </a:rPr>
              <a:t> </a:t>
            </a:r>
            <a:r>
              <a:rPr lang="en-US" sz="1100" dirty="0" err="1">
                <a:solidFill>
                  <a:srgbClr val="FFFFFF"/>
                </a:solidFill>
              </a:rPr>
              <a:t>በርቶ</a:t>
            </a:r>
            <a:r>
              <a:rPr lang="en-US" sz="1100" dirty="0">
                <a:solidFill>
                  <a:srgbClr val="FFFFFF"/>
                </a:solidFill>
              </a:rPr>
              <a:t> </a:t>
            </a:r>
            <a:r>
              <a:rPr lang="en-US" sz="1100" dirty="0" err="1">
                <a:solidFill>
                  <a:srgbClr val="FFFFFF"/>
                </a:solidFill>
              </a:rPr>
              <a:t>ትልቅ</a:t>
            </a:r>
            <a:r>
              <a:rPr lang="en-US" sz="1100" dirty="0">
                <a:solidFill>
                  <a:srgbClr val="FFFFFF"/>
                </a:solidFill>
              </a:rPr>
              <a:t> </a:t>
            </a:r>
            <a:r>
              <a:rPr lang="en-US" sz="1100" dirty="0" err="1">
                <a:solidFill>
                  <a:srgbClr val="FFFFFF"/>
                </a:solidFill>
              </a:rPr>
              <a:t>ፕሪንት</a:t>
            </a:r>
            <a:r>
              <a:rPr lang="en-US" sz="1100" dirty="0">
                <a:solidFill>
                  <a:srgbClr val="FFFFFF"/>
                </a:solidFill>
              </a:rPr>
              <a:t> </a:t>
            </a:r>
            <a:r>
              <a:rPr lang="en-US" sz="1100" dirty="0" err="1">
                <a:solidFill>
                  <a:srgbClr val="FFFFFF"/>
                </a:solidFill>
              </a:rPr>
              <a:t>ማሽን</a:t>
            </a:r>
            <a:r>
              <a:rPr lang="en-US" sz="1100" dirty="0">
                <a:solidFill>
                  <a:srgbClr val="FFFFFF"/>
                </a:solidFill>
              </a:rPr>
              <a:t> </a:t>
            </a:r>
            <a:r>
              <a:rPr lang="en-US" sz="1100" dirty="0" err="1">
                <a:solidFill>
                  <a:srgbClr val="FFFFFF"/>
                </a:solidFill>
              </a:rPr>
              <a:t>ኮፒ</a:t>
            </a:r>
            <a:r>
              <a:rPr lang="en-US" sz="1100" dirty="0">
                <a:solidFill>
                  <a:srgbClr val="FFFFFF"/>
                </a:solidFill>
              </a:rPr>
              <a:t> </a:t>
            </a:r>
            <a:r>
              <a:rPr lang="en-US" sz="1100" dirty="0" err="1">
                <a:solidFill>
                  <a:srgbClr val="FFFFFF"/>
                </a:solidFill>
              </a:rPr>
              <a:t>እያወጣ</a:t>
            </a:r>
            <a:r>
              <a:rPr lang="en-US" sz="1100" dirty="0">
                <a:solidFill>
                  <a:srgbClr val="FFFFFF"/>
                </a:solidFill>
              </a:rPr>
              <a:t> </a:t>
            </a:r>
            <a:r>
              <a:rPr lang="en-US" sz="1100" dirty="0" err="1">
                <a:solidFill>
                  <a:srgbClr val="FFFFFF"/>
                </a:solidFill>
              </a:rPr>
              <a:t>ወጣት</a:t>
            </a:r>
            <a:r>
              <a:rPr lang="en-US" sz="1100" dirty="0">
                <a:solidFill>
                  <a:srgbClr val="FFFFFF"/>
                </a:solidFill>
              </a:rPr>
              <a:t> </a:t>
            </a:r>
            <a:r>
              <a:rPr lang="en-US" sz="1100" dirty="0" err="1">
                <a:solidFill>
                  <a:srgbClr val="FFFFFF"/>
                </a:solidFill>
              </a:rPr>
              <a:t>እንስት</a:t>
            </a:r>
            <a:r>
              <a:rPr lang="en-US" sz="1100" dirty="0">
                <a:solidFill>
                  <a:srgbClr val="FFFFFF"/>
                </a:solidFill>
              </a:rPr>
              <a:t> </a:t>
            </a:r>
            <a:r>
              <a:rPr lang="en-US" sz="1100" dirty="0" err="1">
                <a:solidFill>
                  <a:srgbClr val="FFFFFF"/>
                </a:solidFill>
              </a:rPr>
              <a:t>ፈገግ</a:t>
            </a:r>
            <a:r>
              <a:rPr lang="en-US" sz="1100" dirty="0">
                <a:solidFill>
                  <a:srgbClr val="FFFFFF"/>
                </a:solidFill>
              </a:rPr>
              <a:t> </a:t>
            </a:r>
            <a:r>
              <a:rPr lang="en-US" sz="1100" dirty="0" err="1">
                <a:solidFill>
                  <a:srgbClr val="FFFFFF"/>
                </a:solidFill>
              </a:rPr>
              <a:t>ስትል</a:t>
            </a:r>
            <a:r>
              <a:rPr lang="en-US" sz="1100" dirty="0">
                <a:solidFill>
                  <a:srgbClr val="FFFFFF"/>
                </a:solidFill>
              </a:rPr>
              <a:t> </a:t>
            </a:r>
            <a:r>
              <a:rPr lang="en-US" sz="1100" dirty="0" err="1">
                <a:solidFill>
                  <a:srgbClr val="FFFFFF"/>
                </a:solidFill>
              </a:rPr>
              <a:t>እንመለከታለን</a:t>
            </a:r>
            <a:endParaRPr lang="en-US" sz="1050" dirty="0">
              <a:solidFill>
                <a:srgbClr val="FFFFFF"/>
              </a:solidFill>
            </a:endParaRPr>
          </a:p>
          <a:p>
            <a:r>
              <a:rPr lang="en-US" sz="1100" dirty="0" err="1">
                <a:solidFill>
                  <a:srgbClr val="FFFFFF"/>
                </a:solidFill>
              </a:rPr>
              <a:t>ኳሱም</a:t>
            </a:r>
            <a:r>
              <a:rPr lang="en-US" sz="1100" dirty="0">
                <a:solidFill>
                  <a:srgbClr val="FFFFFF"/>
                </a:solidFill>
              </a:rPr>
              <a:t> </a:t>
            </a:r>
            <a:r>
              <a:rPr lang="en-US" sz="1100" dirty="0" err="1">
                <a:solidFill>
                  <a:srgbClr val="FFFFFF"/>
                </a:solidFill>
              </a:rPr>
              <a:t>ወደ</a:t>
            </a:r>
            <a:r>
              <a:rPr lang="en-US" sz="1100" dirty="0">
                <a:solidFill>
                  <a:srgbClr val="FFFFFF"/>
                </a:solidFill>
              </a:rPr>
              <a:t> </a:t>
            </a:r>
            <a:r>
              <a:rPr lang="en-US" sz="1100" dirty="0" err="1">
                <a:solidFill>
                  <a:srgbClr val="FFFFFF"/>
                </a:solidFill>
              </a:rPr>
              <a:t>ሰርቨር</a:t>
            </a:r>
            <a:r>
              <a:rPr lang="en-US" sz="1100" dirty="0">
                <a:solidFill>
                  <a:srgbClr val="FFFFFF"/>
                </a:solidFill>
              </a:rPr>
              <a:t> </a:t>
            </a:r>
            <a:r>
              <a:rPr lang="en-US" sz="1100" dirty="0" err="1">
                <a:solidFill>
                  <a:srgbClr val="FFFFFF"/>
                </a:solidFill>
              </a:rPr>
              <a:t>ገጣሚዎች</a:t>
            </a:r>
            <a:r>
              <a:rPr lang="en-US" sz="1100" dirty="0">
                <a:solidFill>
                  <a:srgbClr val="FFFFFF"/>
                </a:solidFill>
              </a:rPr>
              <a:t> </a:t>
            </a:r>
            <a:r>
              <a:rPr lang="en-US" sz="1100" dirty="0" err="1">
                <a:solidFill>
                  <a:srgbClr val="FFFFFF"/>
                </a:solidFill>
              </a:rPr>
              <a:t>እና</a:t>
            </a:r>
            <a:r>
              <a:rPr lang="en-US" sz="1100" dirty="0">
                <a:solidFill>
                  <a:srgbClr val="FFFFFF"/>
                </a:solidFill>
              </a:rPr>
              <a:t> </a:t>
            </a:r>
            <a:r>
              <a:rPr lang="en-US" sz="1100" dirty="0" err="1">
                <a:solidFill>
                  <a:srgbClr val="FFFFFF"/>
                </a:solidFill>
              </a:rPr>
              <a:t>ተቆጣጣሪዎች</a:t>
            </a:r>
            <a:r>
              <a:rPr lang="en-US" sz="1100" dirty="0">
                <a:solidFill>
                  <a:srgbClr val="FFFFFF"/>
                </a:solidFill>
              </a:rPr>
              <a:t> </a:t>
            </a:r>
            <a:r>
              <a:rPr lang="en-US" sz="1100" dirty="0" err="1">
                <a:solidFill>
                  <a:srgbClr val="FFFFFF"/>
                </a:solidFill>
              </a:rPr>
              <a:t>ክፍል</a:t>
            </a:r>
            <a:r>
              <a:rPr lang="en-US" sz="1100" dirty="0">
                <a:solidFill>
                  <a:srgbClr val="FFFFFF"/>
                </a:solidFill>
              </a:rPr>
              <a:t> </a:t>
            </a:r>
            <a:r>
              <a:rPr lang="en-US" sz="1100" dirty="0" err="1">
                <a:solidFill>
                  <a:srgbClr val="FFFFFF"/>
                </a:solidFill>
              </a:rPr>
              <a:t>ሲያልፍ</a:t>
            </a:r>
            <a:r>
              <a:rPr lang="en-US" sz="1100" dirty="0">
                <a:solidFill>
                  <a:srgbClr val="FFFFFF"/>
                </a:solidFill>
              </a:rPr>
              <a:t> </a:t>
            </a:r>
            <a:r>
              <a:rPr lang="en-US" sz="1100" dirty="0" err="1">
                <a:solidFill>
                  <a:srgbClr val="FFFFFF"/>
                </a:solidFill>
              </a:rPr>
              <a:t>በፈገግታ</a:t>
            </a:r>
            <a:r>
              <a:rPr lang="en-US" sz="1100" dirty="0">
                <a:solidFill>
                  <a:srgbClr val="FFFFFF"/>
                </a:solidFill>
              </a:rPr>
              <a:t> </a:t>
            </a:r>
            <a:r>
              <a:rPr lang="en-US" sz="1100" dirty="0" err="1">
                <a:solidFill>
                  <a:srgbClr val="FFFFFF"/>
                </a:solidFill>
              </a:rPr>
              <a:t>ሲቀበሉት</a:t>
            </a:r>
            <a:r>
              <a:rPr lang="en-US" sz="1100" dirty="0">
                <a:solidFill>
                  <a:srgbClr val="FFFFFF"/>
                </a:solidFill>
              </a:rPr>
              <a:t> </a:t>
            </a:r>
            <a:r>
              <a:rPr lang="en-US" sz="1100" dirty="0" err="1">
                <a:solidFill>
                  <a:srgbClr val="FFFFFF"/>
                </a:solidFill>
              </a:rPr>
              <a:t>እናያለን</a:t>
            </a:r>
            <a:r>
              <a:rPr lang="en-US" sz="1100" dirty="0">
                <a:solidFill>
                  <a:srgbClr val="FFFFFF"/>
                </a:solidFill>
              </a:rPr>
              <a:t>።</a:t>
            </a:r>
            <a:endParaRPr lang="en-US" sz="2000" dirty="0">
              <a:solidFill>
                <a:srgbClr val="FFFFFF"/>
              </a:solidFill>
            </a:endParaRPr>
          </a:p>
          <a:p>
            <a:pPr>
              <a:lnSpc>
                <a:spcPct val="150000"/>
              </a:lnSpc>
            </a:pPr>
            <a:endParaRPr lang="en-US" sz="1100" dirty="0">
              <a:solidFill>
                <a:schemeClr val="bg1"/>
              </a:solidFill>
            </a:endParaRPr>
          </a:p>
          <a:p>
            <a:pPr>
              <a:lnSpc>
                <a:spcPct val="150000"/>
              </a:lnSpc>
            </a:pPr>
            <a:r>
              <a:rPr lang="en-US" sz="1100" dirty="0">
                <a:solidFill>
                  <a:schemeClr val="bg1"/>
                </a:solidFill>
              </a:rPr>
              <a:t>scene: outdoor</a:t>
            </a:r>
          </a:p>
        </p:txBody>
      </p:sp>
      <p:pic>
        <p:nvPicPr>
          <p:cNvPr id="2" name="Google Shape;138;p20">
            <a:extLst>
              <a:ext uri="{FF2B5EF4-FFF2-40B4-BE49-F238E27FC236}">
                <a16:creationId xmlns:a16="http://schemas.microsoft.com/office/drawing/2014/main" id="{064DF149-B69A-DE0D-59B3-04E11EDD9510}"/>
              </a:ext>
            </a:extLst>
          </p:cNvPr>
          <p:cNvPicPr preferRelativeResize="0"/>
          <p:nvPr/>
        </p:nvPicPr>
        <p:blipFill>
          <a:blip r:embed="rId3">
            <a:alphaModFix/>
          </a:blip>
          <a:stretch>
            <a:fillRect/>
          </a:stretch>
        </p:blipFill>
        <p:spPr>
          <a:xfrm>
            <a:off x="814995" y="2714805"/>
            <a:ext cx="1885867" cy="1254100"/>
          </a:xfrm>
          <a:prstGeom prst="rect">
            <a:avLst/>
          </a:prstGeom>
          <a:noFill/>
          <a:ln>
            <a:noFill/>
          </a:ln>
        </p:spPr>
      </p:pic>
      <p:pic>
        <p:nvPicPr>
          <p:cNvPr id="3" name="Google Shape;139;p20">
            <a:extLst>
              <a:ext uri="{FF2B5EF4-FFF2-40B4-BE49-F238E27FC236}">
                <a16:creationId xmlns:a16="http://schemas.microsoft.com/office/drawing/2014/main" id="{BE645195-7DF2-245D-0D8B-F9EE42A247B2}"/>
              </a:ext>
            </a:extLst>
          </p:cNvPr>
          <p:cNvPicPr preferRelativeResize="0"/>
          <p:nvPr/>
        </p:nvPicPr>
        <p:blipFill rotWithShape="1">
          <a:blip r:embed="rId4">
            <a:alphaModFix/>
          </a:blip>
          <a:srcRect l="9937" r="17004"/>
          <a:stretch/>
        </p:blipFill>
        <p:spPr>
          <a:xfrm>
            <a:off x="814995" y="3856642"/>
            <a:ext cx="1070125" cy="976500"/>
          </a:xfrm>
          <a:prstGeom prst="rect">
            <a:avLst/>
          </a:prstGeom>
          <a:noFill/>
          <a:ln>
            <a:noFill/>
          </a:ln>
        </p:spPr>
      </p:pic>
      <p:pic>
        <p:nvPicPr>
          <p:cNvPr id="4" name="Google Shape;140;p20">
            <a:extLst>
              <a:ext uri="{FF2B5EF4-FFF2-40B4-BE49-F238E27FC236}">
                <a16:creationId xmlns:a16="http://schemas.microsoft.com/office/drawing/2014/main" id="{3ADBFF1B-B8C5-3D0C-C050-EF52DF4560CF}"/>
              </a:ext>
            </a:extLst>
          </p:cNvPr>
          <p:cNvPicPr preferRelativeResize="0"/>
          <p:nvPr/>
        </p:nvPicPr>
        <p:blipFill rotWithShape="1">
          <a:blip r:embed="rId5">
            <a:alphaModFix/>
          </a:blip>
          <a:srcRect l="7684" r="14298" b="6523"/>
          <a:stretch/>
        </p:blipFill>
        <p:spPr>
          <a:xfrm>
            <a:off x="1865974" y="3856642"/>
            <a:ext cx="834888" cy="976500"/>
          </a:xfrm>
          <a:prstGeom prst="rect">
            <a:avLst/>
          </a:prstGeom>
          <a:noFill/>
          <a:ln>
            <a:noFill/>
          </a:ln>
        </p:spPr>
      </p:pic>
      <p:cxnSp>
        <p:nvCxnSpPr>
          <p:cNvPr id="11" name="Straight Connector 10">
            <a:extLst>
              <a:ext uri="{FF2B5EF4-FFF2-40B4-BE49-F238E27FC236}">
                <a16:creationId xmlns:a16="http://schemas.microsoft.com/office/drawing/2014/main" id="{259172B6-4810-A10B-7B91-403722197CD9}"/>
              </a:ext>
            </a:extLst>
          </p:cNvPr>
          <p:cNvCxnSpPr>
            <a:cxnSpLocks/>
          </p:cNvCxnSpPr>
          <p:nvPr/>
        </p:nvCxnSpPr>
        <p:spPr>
          <a:xfrm>
            <a:off x="856166" y="1114338"/>
            <a:ext cx="731716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3E9D985-BCE9-9B84-85C7-F432E64EB25F}"/>
              </a:ext>
            </a:extLst>
          </p:cNvPr>
          <p:cNvCxnSpPr>
            <a:cxnSpLocks/>
          </p:cNvCxnSpPr>
          <p:nvPr/>
        </p:nvCxnSpPr>
        <p:spPr>
          <a:xfrm>
            <a:off x="856166" y="593665"/>
            <a:ext cx="731716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E7275BC-E80F-7D78-60E3-0C4362063FB3}"/>
              </a:ext>
            </a:extLst>
          </p:cNvPr>
          <p:cNvPicPr>
            <a:picLocks noChangeAspect="1"/>
          </p:cNvPicPr>
          <p:nvPr/>
        </p:nvPicPr>
        <p:blipFill>
          <a:blip r:embed="rId6"/>
          <a:stretch>
            <a:fillRect/>
          </a:stretch>
        </p:blipFill>
        <p:spPr>
          <a:xfrm>
            <a:off x="259457" y="4628271"/>
            <a:ext cx="479097" cy="314297"/>
          </a:xfrm>
          <a:prstGeom prst="rect">
            <a:avLst/>
          </a:prstGeom>
        </p:spPr>
      </p:pic>
      <p:pic>
        <p:nvPicPr>
          <p:cNvPr id="18" name="Picture 17">
            <a:extLst>
              <a:ext uri="{FF2B5EF4-FFF2-40B4-BE49-F238E27FC236}">
                <a16:creationId xmlns:a16="http://schemas.microsoft.com/office/drawing/2014/main" id="{0FBA37BF-E81A-3B34-66F6-0E316C50A83A}"/>
              </a:ext>
            </a:extLst>
          </p:cNvPr>
          <p:cNvPicPr>
            <a:picLocks noChangeAspect="1"/>
          </p:cNvPicPr>
          <p:nvPr/>
        </p:nvPicPr>
        <p:blipFill>
          <a:blip r:embed="rId7"/>
          <a:stretch>
            <a:fillRect/>
          </a:stretch>
        </p:blipFill>
        <p:spPr>
          <a:xfrm>
            <a:off x="4779499" y="2479113"/>
            <a:ext cx="2085535" cy="1391883"/>
          </a:xfrm>
          <a:prstGeom prst="rect">
            <a:avLst/>
          </a:prstGeom>
        </p:spPr>
      </p:pic>
      <p:pic>
        <p:nvPicPr>
          <p:cNvPr id="14" name="Picture 13">
            <a:extLst>
              <a:ext uri="{FF2B5EF4-FFF2-40B4-BE49-F238E27FC236}">
                <a16:creationId xmlns:a16="http://schemas.microsoft.com/office/drawing/2014/main" id="{D6CCB7B5-DBC2-95F0-3A0A-F0865A6BDC99}"/>
              </a:ext>
            </a:extLst>
          </p:cNvPr>
          <p:cNvPicPr>
            <a:picLocks noChangeAspect="1"/>
          </p:cNvPicPr>
          <p:nvPr/>
        </p:nvPicPr>
        <p:blipFill>
          <a:blip r:embed="rId8"/>
          <a:stretch>
            <a:fillRect/>
          </a:stretch>
        </p:blipFill>
        <p:spPr>
          <a:xfrm>
            <a:off x="5891568" y="2266364"/>
            <a:ext cx="610771" cy="610771"/>
          </a:xfrm>
          <a:prstGeom prst="rect">
            <a:avLst/>
          </a:prstGeom>
        </p:spPr>
      </p:pic>
      <p:pic>
        <p:nvPicPr>
          <p:cNvPr id="15" name="Picture 14">
            <a:extLst>
              <a:ext uri="{FF2B5EF4-FFF2-40B4-BE49-F238E27FC236}">
                <a16:creationId xmlns:a16="http://schemas.microsoft.com/office/drawing/2014/main" id="{1984E55B-3652-3F48-C3CD-00E148E1B207}"/>
              </a:ext>
            </a:extLst>
          </p:cNvPr>
          <p:cNvPicPr>
            <a:picLocks noChangeAspect="1"/>
          </p:cNvPicPr>
          <p:nvPr/>
        </p:nvPicPr>
        <p:blipFill>
          <a:blip r:embed="rId9"/>
          <a:stretch>
            <a:fillRect/>
          </a:stretch>
        </p:blipFill>
        <p:spPr>
          <a:xfrm>
            <a:off x="5528873" y="2505152"/>
            <a:ext cx="711625" cy="711625"/>
          </a:xfrm>
          <a:prstGeom prst="rect">
            <a:avLst/>
          </a:prstGeom>
        </p:spPr>
      </p:pic>
      <p:pic>
        <p:nvPicPr>
          <p:cNvPr id="8" name="Picture 7">
            <a:extLst>
              <a:ext uri="{FF2B5EF4-FFF2-40B4-BE49-F238E27FC236}">
                <a16:creationId xmlns:a16="http://schemas.microsoft.com/office/drawing/2014/main" id="{FBED2C62-5CF2-42B2-3CB6-D4B8F5B4A248}"/>
              </a:ext>
            </a:extLst>
          </p:cNvPr>
          <p:cNvPicPr>
            <a:picLocks/>
          </p:cNvPicPr>
          <p:nvPr/>
        </p:nvPicPr>
        <p:blipFill>
          <a:blip r:embed="rId10"/>
          <a:stretch>
            <a:fillRect/>
          </a:stretch>
        </p:blipFill>
        <p:spPr>
          <a:xfrm>
            <a:off x="6290161" y="3554084"/>
            <a:ext cx="1975730" cy="1589416"/>
          </a:xfrm>
          <a:prstGeom prst="rect">
            <a:avLst/>
          </a:prstGeom>
        </p:spPr>
      </p:pic>
      <p:pic>
        <p:nvPicPr>
          <p:cNvPr id="10" name="Picture 9">
            <a:extLst>
              <a:ext uri="{FF2B5EF4-FFF2-40B4-BE49-F238E27FC236}">
                <a16:creationId xmlns:a16="http://schemas.microsoft.com/office/drawing/2014/main" id="{6F6955BC-1CC9-9FAF-8F65-C616FE52AEEB}"/>
              </a:ext>
            </a:extLst>
          </p:cNvPr>
          <p:cNvPicPr>
            <a:picLocks noChangeAspect="1"/>
          </p:cNvPicPr>
          <p:nvPr/>
        </p:nvPicPr>
        <p:blipFill>
          <a:blip r:embed="rId9"/>
          <a:stretch>
            <a:fillRect/>
          </a:stretch>
        </p:blipFill>
        <p:spPr>
          <a:xfrm>
            <a:off x="7378502" y="3531921"/>
            <a:ext cx="873967" cy="873967"/>
          </a:xfrm>
          <a:prstGeom prst="rect">
            <a:avLst/>
          </a:prstGeom>
        </p:spPr>
      </p:pic>
    </p:spTree>
    <p:extLst>
      <p:ext uri="{BB962C8B-B14F-4D97-AF65-F5344CB8AC3E}">
        <p14:creationId xmlns:p14="http://schemas.microsoft.com/office/powerpoint/2010/main" val="3470521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478C0"/>
        </a:solidFill>
        <a:effectLst/>
      </p:bgPr>
    </p:bg>
    <p:spTree>
      <p:nvGrpSpPr>
        <p:cNvPr id="1" name="Shape 573">
          <a:extLst>
            <a:ext uri="{FF2B5EF4-FFF2-40B4-BE49-F238E27FC236}">
              <a16:creationId xmlns:a16="http://schemas.microsoft.com/office/drawing/2014/main" id="{0F5F99FB-D058-35DD-8A23-DE9B0D26ECE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F7B395C-4E23-9A0B-6463-1664CDD39A4A}"/>
              </a:ext>
            </a:extLst>
          </p:cNvPr>
          <p:cNvSpPr txBox="1"/>
          <p:nvPr/>
        </p:nvSpPr>
        <p:spPr>
          <a:xfrm>
            <a:off x="759657" y="1174595"/>
            <a:ext cx="3594295" cy="1330557"/>
          </a:xfrm>
          <a:prstGeom prst="rect">
            <a:avLst/>
          </a:prstGeom>
          <a:noFill/>
        </p:spPr>
        <p:txBody>
          <a:bodyPr wrap="square">
            <a:spAutoFit/>
          </a:bodyPr>
          <a:lstStyle/>
          <a:p>
            <a:pPr>
              <a:lnSpc>
                <a:spcPct val="150000"/>
              </a:lnSpc>
            </a:pPr>
            <a:r>
              <a:rPr lang="en-US" sz="1100" dirty="0">
                <a:solidFill>
                  <a:schemeClr val="bg1"/>
                </a:solidFill>
              </a:rPr>
              <a:t>11 . </a:t>
            </a:r>
            <a:r>
              <a:rPr lang="am-ET" sz="1100" dirty="0">
                <a:solidFill>
                  <a:schemeClr val="bg1"/>
                </a:solidFill>
              </a:rPr>
              <a:t>የኳስዋን ማለፍ ተክተለን  ስናልፍ ከዌር ሃውስ ውስጥ ከነበሩት መሃል፣ኢንጂነሩን ሃላፊውን ካጀቡት መሃል፣በመኪና ሲያልፉ ከነበሩት ውስጥ  የከነራ አርማ ያለበነት ባንዲራ  ይዘው ሲያልፉ ከመሃል አንዱ ኳስዋን ሲቀልባት  እንመለከታለን ።</a:t>
            </a:r>
            <a:r>
              <a:rPr lang="en-US" sz="1100" dirty="0">
                <a:solidFill>
                  <a:schemeClr val="bg1"/>
                </a:solidFill>
              </a:rPr>
              <a:t>scene: outdoor</a:t>
            </a:r>
          </a:p>
        </p:txBody>
      </p:sp>
      <p:sp>
        <p:nvSpPr>
          <p:cNvPr id="5" name="TextBox 4">
            <a:extLst>
              <a:ext uri="{FF2B5EF4-FFF2-40B4-BE49-F238E27FC236}">
                <a16:creationId xmlns:a16="http://schemas.microsoft.com/office/drawing/2014/main" id="{D69AF62F-EA09-C2F2-372D-9271165155E4}"/>
              </a:ext>
            </a:extLst>
          </p:cNvPr>
          <p:cNvSpPr txBox="1"/>
          <p:nvPr/>
        </p:nvSpPr>
        <p:spPr>
          <a:xfrm>
            <a:off x="766688" y="607087"/>
            <a:ext cx="4572000" cy="523220"/>
          </a:xfrm>
          <a:prstGeom prst="rect">
            <a:avLst/>
          </a:prstGeom>
          <a:noFill/>
        </p:spPr>
        <p:txBody>
          <a:bodyPr wrap="square">
            <a:spAutoFit/>
          </a:bodyPr>
          <a:lstStyle/>
          <a:p>
            <a:r>
              <a:rPr lang="am-ET" sz="2800" b="1" i="0" u="none" strike="noStrike" dirty="0">
                <a:solidFill>
                  <a:srgbClr val="FFFFFF"/>
                </a:solidFill>
                <a:effectLst/>
                <a:latin typeface="HH Lemd Mono" panose="02000009000000000000" pitchFamily="49" charset="0"/>
                <a:ea typeface="Geez Futura" pitchFamily="2" charset="0"/>
              </a:rPr>
              <a:t>ትዕይንት</a:t>
            </a:r>
            <a:endParaRPr lang="en-US" sz="2800" b="1" dirty="0">
              <a:latin typeface="HH Lemd Mono" panose="02000009000000000000" pitchFamily="49" charset="0"/>
              <a:ea typeface="Geez Futura" pitchFamily="2" charset="0"/>
            </a:endParaRPr>
          </a:p>
        </p:txBody>
      </p:sp>
      <p:sp>
        <p:nvSpPr>
          <p:cNvPr id="7" name="TextBox 6">
            <a:extLst>
              <a:ext uri="{FF2B5EF4-FFF2-40B4-BE49-F238E27FC236}">
                <a16:creationId xmlns:a16="http://schemas.microsoft.com/office/drawing/2014/main" id="{A2ED661A-5937-1650-1834-700256306585}"/>
              </a:ext>
            </a:extLst>
          </p:cNvPr>
          <p:cNvSpPr txBox="1"/>
          <p:nvPr/>
        </p:nvSpPr>
        <p:spPr>
          <a:xfrm>
            <a:off x="4783017" y="1130307"/>
            <a:ext cx="3594295" cy="2092304"/>
          </a:xfrm>
          <a:prstGeom prst="rect">
            <a:avLst/>
          </a:prstGeom>
          <a:noFill/>
        </p:spPr>
        <p:txBody>
          <a:bodyPr wrap="square">
            <a:spAutoFit/>
          </a:bodyPr>
          <a:lstStyle/>
          <a:p>
            <a:pPr>
              <a:lnSpc>
                <a:spcPct val="150000"/>
              </a:lnSpc>
            </a:pPr>
            <a:r>
              <a:rPr lang="en-US" sz="1100" dirty="0">
                <a:solidFill>
                  <a:schemeClr val="bg1"/>
                </a:solidFill>
              </a:rPr>
              <a:t>12 . </a:t>
            </a:r>
            <a:r>
              <a:rPr lang="am-ET" sz="1100" dirty="0">
                <a:solidFill>
                  <a:schemeClr val="bg1"/>
                </a:solidFill>
              </a:rPr>
              <a:t>ሁሉም ወደ አንድ ከፍታ እየወጡ ጨለም ሲል አይተን መጀመሪያ  የነበሩት ደንበኖች መሃል በፈገግታ ወደ ተራራ  አናት ላይ ሆነው ከተማዋን ሲያዩዋት ሌሎች ሁለቱ ደንበኞች ወደ እነሱ እየመጡ  እንመለከታለን የከተማዋ መብራቶች የብርሃን መስመሮች ውስጥ ለውስጥ ያሉ ዝርጋታዎችን በቅፅበት አይተን አንድ የሼድ ባትሪን ሃላፊውን ካጀቡት ኢንጂነሮች መሃል አንድ ሰራተኛ አገናኝቶት አይተን ስንወጣ  </a:t>
            </a:r>
            <a:r>
              <a:rPr lang="en-US" sz="1100" dirty="0">
                <a:solidFill>
                  <a:schemeClr val="bg1"/>
                </a:solidFill>
              </a:rPr>
              <a:t>night  </a:t>
            </a:r>
          </a:p>
          <a:p>
            <a:pPr>
              <a:lnSpc>
                <a:spcPct val="150000"/>
              </a:lnSpc>
            </a:pPr>
            <a:r>
              <a:rPr lang="en-US" sz="1100" dirty="0">
                <a:solidFill>
                  <a:schemeClr val="bg1"/>
                </a:solidFill>
              </a:rPr>
              <a:t>scene: outdoor </a:t>
            </a:r>
          </a:p>
        </p:txBody>
      </p:sp>
      <p:pic>
        <p:nvPicPr>
          <p:cNvPr id="2" name="Google Shape;144;p20">
            <a:extLst>
              <a:ext uri="{FF2B5EF4-FFF2-40B4-BE49-F238E27FC236}">
                <a16:creationId xmlns:a16="http://schemas.microsoft.com/office/drawing/2014/main" id="{22F8327B-2BD8-B2F7-E6CA-54233E00AAA9}"/>
              </a:ext>
            </a:extLst>
          </p:cNvPr>
          <p:cNvPicPr preferRelativeResize="0"/>
          <p:nvPr/>
        </p:nvPicPr>
        <p:blipFill rotWithShape="1">
          <a:blip r:embed="rId3">
            <a:alphaModFix/>
          </a:blip>
          <a:srcRect b="19733"/>
          <a:stretch/>
        </p:blipFill>
        <p:spPr>
          <a:xfrm>
            <a:off x="766688" y="2714780"/>
            <a:ext cx="2123712" cy="1254126"/>
          </a:xfrm>
          <a:prstGeom prst="rect">
            <a:avLst/>
          </a:prstGeom>
          <a:noFill/>
          <a:ln>
            <a:noFill/>
          </a:ln>
        </p:spPr>
      </p:pic>
      <p:pic>
        <p:nvPicPr>
          <p:cNvPr id="3" name="Google Shape;145;p20">
            <a:extLst>
              <a:ext uri="{FF2B5EF4-FFF2-40B4-BE49-F238E27FC236}">
                <a16:creationId xmlns:a16="http://schemas.microsoft.com/office/drawing/2014/main" id="{8F487BB5-BF19-96AE-D8B3-329F64DA436F}"/>
              </a:ext>
            </a:extLst>
          </p:cNvPr>
          <p:cNvPicPr preferRelativeResize="0"/>
          <p:nvPr/>
        </p:nvPicPr>
        <p:blipFill>
          <a:blip r:embed="rId4">
            <a:alphaModFix/>
          </a:blip>
          <a:stretch>
            <a:fillRect/>
          </a:stretch>
        </p:blipFill>
        <p:spPr>
          <a:xfrm>
            <a:off x="759657" y="3968905"/>
            <a:ext cx="1719357" cy="1044650"/>
          </a:xfrm>
          <a:prstGeom prst="rect">
            <a:avLst/>
          </a:prstGeom>
          <a:noFill/>
          <a:ln>
            <a:noFill/>
          </a:ln>
        </p:spPr>
      </p:pic>
      <p:pic>
        <p:nvPicPr>
          <p:cNvPr id="9" name="Google Shape;148;p20">
            <a:extLst>
              <a:ext uri="{FF2B5EF4-FFF2-40B4-BE49-F238E27FC236}">
                <a16:creationId xmlns:a16="http://schemas.microsoft.com/office/drawing/2014/main" id="{D38C47AC-CD88-E653-2A73-E75FE43CE6B6}"/>
              </a:ext>
            </a:extLst>
          </p:cNvPr>
          <p:cNvPicPr preferRelativeResize="0"/>
          <p:nvPr/>
        </p:nvPicPr>
        <p:blipFill>
          <a:blip r:embed="rId5">
            <a:alphaModFix/>
          </a:blip>
          <a:stretch>
            <a:fillRect/>
          </a:stretch>
        </p:blipFill>
        <p:spPr>
          <a:xfrm>
            <a:off x="5746389" y="3934221"/>
            <a:ext cx="2090684" cy="1013656"/>
          </a:xfrm>
          <a:prstGeom prst="rect">
            <a:avLst/>
          </a:prstGeom>
          <a:noFill/>
          <a:ln>
            <a:noFill/>
          </a:ln>
        </p:spPr>
      </p:pic>
      <p:pic>
        <p:nvPicPr>
          <p:cNvPr id="10" name="Google Shape;149;p20">
            <a:extLst>
              <a:ext uri="{FF2B5EF4-FFF2-40B4-BE49-F238E27FC236}">
                <a16:creationId xmlns:a16="http://schemas.microsoft.com/office/drawing/2014/main" id="{C5437362-2A6B-562F-2672-4AD7A8E090FD}"/>
              </a:ext>
            </a:extLst>
          </p:cNvPr>
          <p:cNvPicPr preferRelativeResize="0"/>
          <p:nvPr/>
        </p:nvPicPr>
        <p:blipFill>
          <a:blip r:embed="rId6">
            <a:alphaModFix/>
          </a:blip>
          <a:stretch>
            <a:fillRect/>
          </a:stretch>
        </p:blipFill>
        <p:spPr>
          <a:xfrm>
            <a:off x="4122420" y="4154283"/>
            <a:ext cx="1873167" cy="793593"/>
          </a:xfrm>
          <a:prstGeom prst="rect">
            <a:avLst/>
          </a:prstGeom>
          <a:noFill/>
          <a:ln>
            <a:noFill/>
          </a:ln>
        </p:spPr>
      </p:pic>
      <p:cxnSp>
        <p:nvCxnSpPr>
          <p:cNvPr id="11" name="Straight Connector 10">
            <a:extLst>
              <a:ext uri="{FF2B5EF4-FFF2-40B4-BE49-F238E27FC236}">
                <a16:creationId xmlns:a16="http://schemas.microsoft.com/office/drawing/2014/main" id="{CFAAB3B3-C665-664C-7B78-3ADBF71E1E1E}"/>
              </a:ext>
            </a:extLst>
          </p:cNvPr>
          <p:cNvCxnSpPr>
            <a:cxnSpLocks/>
          </p:cNvCxnSpPr>
          <p:nvPr/>
        </p:nvCxnSpPr>
        <p:spPr>
          <a:xfrm>
            <a:off x="856166" y="1114338"/>
            <a:ext cx="731716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4F34953-F606-31D1-DC23-474BAFB47881}"/>
              </a:ext>
            </a:extLst>
          </p:cNvPr>
          <p:cNvCxnSpPr>
            <a:cxnSpLocks/>
          </p:cNvCxnSpPr>
          <p:nvPr/>
        </p:nvCxnSpPr>
        <p:spPr>
          <a:xfrm>
            <a:off x="856166" y="593665"/>
            <a:ext cx="731716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ADC527B-54AE-AF33-FC16-FCF8156728B9}"/>
              </a:ext>
            </a:extLst>
          </p:cNvPr>
          <p:cNvPicPr>
            <a:picLocks noChangeAspect="1"/>
          </p:cNvPicPr>
          <p:nvPr/>
        </p:nvPicPr>
        <p:blipFill>
          <a:blip r:embed="rId7"/>
          <a:stretch>
            <a:fillRect/>
          </a:stretch>
        </p:blipFill>
        <p:spPr>
          <a:xfrm>
            <a:off x="259457" y="4628271"/>
            <a:ext cx="479097" cy="314297"/>
          </a:xfrm>
          <a:prstGeom prst="rect">
            <a:avLst/>
          </a:prstGeom>
        </p:spPr>
      </p:pic>
      <p:pic>
        <p:nvPicPr>
          <p:cNvPr id="14" name="Picture 13">
            <a:extLst>
              <a:ext uri="{FF2B5EF4-FFF2-40B4-BE49-F238E27FC236}">
                <a16:creationId xmlns:a16="http://schemas.microsoft.com/office/drawing/2014/main" id="{2B8C98EC-4B42-0F55-F44F-44C61544026F}"/>
              </a:ext>
            </a:extLst>
          </p:cNvPr>
          <p:cNvPicPr>
            <a:picLocks/>
          </p:cNvPicPr>
          <p:nvPr/>
        </p:nvPicPr>
        <p:blipFill>
          <a:blip r:embed="rId8"/>
          <a:stretch>
            <a:fillRect/>
          </a:stretch>
        </p:blipFill>
        <p:spPr>
          <a:xfrm>
            <a:off x="5059680" y="3238579"/>
            <a:ext cx="1280160" cy="703708"/>
          </a:xfrm>
          <a:prstGeom prst="rect">
            <a:avLst/>
          </a:prstGeom>
        </p:spPr>
      </p:pic>
      <p:pic>
        <p:nvPicPr>
          <p:cNvPr id="15" name="Google Shape;159;p21">
            <a:extLst>
              <a:ext uri="{FF2B5EF4-FFF2-40B4-BE49-F238E27FC236}">
                <a16:creationId xmlns:a16="http://schemas.microsoft.com/office/drawing/2014/main" id="{245BCF48-0501-DD11-7C80-56D798790F04}"/>
              </a:ext>
            </a:extLst>
          </p:cNvPr>
          <p:cNvPicPr>
            <a:picLocks/>
          </p:cNvPicPr>
          <p:nvPr/>
        </p:nvPicPr>
        <p:blipFill rotWithShape="1">
          <a:blip r:embed="rId9">
            <a:alphaModFix/>
          </a:blip>
          <a:srcRect r="14952"/>
          <a:stretch>
            <a:fillRect/>
          </a:stretch>
        </p:blipFill>
        <p:spPr>
          <a:xfrm>
            <a:off x="6339840" y="3033419"/>
            <a:ext cx="1368547" cy="965735"/>
          </a:xfrm>
          <a:prstGeom prst="rect">
            <a:avLst/>
          </a:prstGeom>
          <a:noFill/>
          <a:ln>
            <a:noFill/>
          </a:ln>
        </p:spPr>
      </p:pic>
    </p:spTree>
    <p:extLst>
      <p:ext uri="{BB962C8B-B14F-4D97-AF65-F5344CB8AC3E}">
        <p14:creationId xmlns:p14="http://schemas.microsoft.com/office/powerpoint/2010/main" val="601719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478C0"/>
        </a:solidFill>
        <a:effectLst/>
      </p:bgPr>
    </p:bg>
    <p:spTree>
      <p:nvGrpSpPr>
        <p:cNvPr id="1" name="Shape 573">
          <a:extLst>
            <a:ext uri="{FF2B5EF4-FFF2-40B4-BE49-F238E27FC236}">
              <a16:creationId xmlns:a16="http://schemas.microsoft.com/office/drawing/2014/main" id="{FE8273C0-C4D6-219A-E5D3-0CCD9287FF3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B893917-6180-2E18-8A71-F892D45E2BC8}"/>
              </a:ext>
            </a:extLst>
          </p:cNvPr>
          <p:cNvSpPr txBox="1"/>
          <p:nvPr/>
        </p:nvSpPr>
        <p:spPr>
          <a:xfrm>
            <a:off x="759657" y="1174595"/>
            <a:ext cx="3594295" cy="1076577"/>
          </a:xfrm>
          <a:prstGeom prst="rect">
            <a:avLst/>
          </a:prstGeom>
          <a:noFill/>
        </p:spPr>
        <p:txBody>
          <a:bodyPr wrap="square">
            <a:spAutoFit/>
          </a:bodyPr>
          <a:lstStyle/>
          <a:p>
            <a:pPr>
              <a:lnSpc>
                <a:spcPct val="150000"/>
              </a:lnSpc>
            </a:pPr>
            <a:r>
              <a:rPr lang="en-US" sz="1100" dirty="0">
                <a:solidFill>
                  <a:schemeClr val="bg1"/>
                </a:solidFill>
              </a:rPr>
              <a:t>13 . </a:t>
            </a:r>
            <a:r>
              <a:rPr lang="am-ET" sz="1100" dirty="0">
                <a:solidFill>
                  <a:schemeClr val="bg1"/>
                </a:solidFill>
              </a:rPr>
              <a:t>የኢንጂነሮቹ ሀላፊው ወደ ከተማው እያየ ይኸው ብሎ በእጁ  ሲያሳያቸው ወንዱ  ጎልፍ ተጫዋቹ ደንበኛ ሰዓቱን አይቶ በመገረም ጭንቅላቱን ሲነቀንቅ፣ የከተማ ህንጻ ላይ ኔትዎርኮች ሲተላለፉ እንመለከታለን</a:t>
            </a:r>
            <a:r>
              <a:rPr lang="en-US" sz="1100" dirty="0">
                <a:solidFill>
                  <a:schemeClr val="bg1"/>
                </a:solidFill>
              </a:rPr>
              <a:t> </a:t>
            </a:r>
            <a:r>
              <a:rPr lang="am-ET" sz="1100" dirty="0">
                <a:solidFill>
                  <a:schemeClr val="bg1"/>
                </a:solidFill>
              </a:rPr>
              <a:t>።</a:t>
            </a:r>
            <a:endParaRPr lang="en-US" sz="1100" dirty="0">
              <a:solidFill>
                <a:schemeClr val="bg1"/>
              </a:solidFill>
            </a:endParaRPr>
          </a:p>
        </p:txBody>
      </p:sp>
      <p:sp>
        <p:nvSpPr>
          <p:cNvPr id="5" name="TextBox 4">
            <a:extLst>
              <a:ext uri="{FF2B5EF4-FFF2-40B4-BE49-F238E27FC236}">
                <a16:creationId xmlns:a16="http://schemas.microsoft.com/office/drawing/2014/main" id="{C29B86E3-AD87-4E2B-30DD-DE5D649D19F1}"/>
              </a:ext>
            </a:extLst>
          </p:cNvPr>
          <p:cNvSpPr txBox="1"/>
          <p:nvPr/>
        </p:nvSpPr>
        <p:spPr>
          <a:xfrm>
            <a:off x="766688" y="607087"/>
            <a:ext cx="4572000" cy="523220"/>
          </a:xfrm>
          <a:prstGeom prst="rect">
            <a:avLst/>
          </a:prstGeom>
          <a:noFill/>
        </p:spPr>
        <p:txBody>
          <a:bodyPr wrap="square">
            <a:spAutoFit/>
          </a:bodyPr>
          <a:lstStyle/>
          <a:p>
            <a:r>
              <a:rPr lang="am-ET" sz="2800" b="1" i="0" u="none" strike="noStrike" dirty="0">
                <a:solidFill>
                  <a:srgbClr val="FFFFFF"/>
                </a:solidFill>
                <a:effectLst/>
                <a:latin typeface="HH Lemd Mono" panose="02000009000000000000" pitchFamily="49" charset="0"/>
                <a:ea typeface="Geez Futura" pitchFamily="2" charset="0"/>
              </a:rPr>
              <a:t>ትዕይንት</a:t>
            </a:r>
            <a:endParaRPr lang="en-US" sz="2800" b="1" dirty="0">
              <a:latin typeface="HH Lemd Mono" panose="02000009000000000000" pitchFamily="49" charset="0"/>
              <a:ea typeface="Geez Futura" pitchFamily="2" charset="0"/>
            </a:endParaRPr>
          </a:p>
        </p:txBody>
      </p:sp>
      <p:sp>
        <p:nvSpPr>
          <p:cNvPr id="7" name="TextBox 6">
            <a:extLst>
              <a:ext uri="{FF2B5EF4-FFF2-40B4-BE49-F238E27FC236}">
                <a16:creationId xmlns:a16="http://schemas.microsoft.com/office/drawing/2014/main" id="{1137E7A2-BE13-E078-2C48-A5389CDFE3E1}"/>
              </a:ext>
            </a:extLst>
          </p:cNvPr>
          <p:cNvSpPr txBox="1"/>
          <p:nvPr/>
        </p:nvSpPr>
        <p:spPr>
          <a:xfrm>
            <a:off x="4783017" y="1130307"/>
            <a:ext cx="3594295" cy="573427"/>
          </a:xfrm>
          <a:prstGeom prst="rect">
            <a:avLst/>
          </a:prstGeom>
          <a:noFill/>
        </p:spPr>
        <p:txBody>
          <a:bodyPr wrap="square">
            <a:spAutoFit/>
          </a:bodyPr>
          <a:lstStyle/>
          <a:p>
            <a:pPr>
              <a:lnSpc>
                <a:spcPct val="150000"/>
              </a:lnSpc>
            </a:pPr>
            <a:r>
              <a:rPr lang="am-ET" sz="1100" dirty="0">
                <a:solidFill>
                  <a:schemeClr val="bg1"/>
                </a:solidFill>
              </a:rPr>
              <a:t>14 የከተሞች አናት ላይ የኔትወርክ ብርሃኖች ሲተላለፉ </a:t>
            </a:r>
          </a:p>
          <a:p>
            <a:pPr>
              <a:lnSpc>
                <a:spcPct val="150000"/>
              </a:lnSpc>
            </a:pPr>
            <a:r>
              <a:rPr lang="am-ET" sz="1100" dirty="0">
                <a:solidFill>
                  <a:schemeClr val="bg1"/>
                </a:solidFill>
              </a:rPr>
              <a:t>አይተን በኔትወርኩ የከነራን ሎጎ ሰርተን እናበቃለን </a:t>
            </a:r>
          </a:p>
        </p:txBody>
      </p:sp>
      <p:pic>
        <p:nvPicPr>
          <p:cNvPr id="2" name="Google Shape;157;p21">
            <a:extLst>
              <a:ext uri="{FF2B5EF4-FFF2-40B4-BE49-F238E27FC236}">
                <a16:creationId xmlns:a16="http://schemas.microsoft.com/office/drawing/2014/main" id="{B7D74DD6-2BA3-9BD4-7134-523A974FAB84}"/>
              </a:ext>
            </a:extLst>
          </p:cNvPr>
          <p:cNvPicPr preferRelativeResize="0"/>
          <p:nvPr/>
        </p:nvPicPr>
        <p:blipFill>
          <a:blip r:embed="rId3">
            <a:alphaModFix/>
          </a:blip>
          <a:stretch>
            <a:fillRect/>
          </a:stretch>
        </p:blipFill>
        <p:spPr>
          <a:xfrm>
            <a:off x="759657" y="2295460"/>
            <a:ext cx="1909669" cy="1032754"/>
          </a:xfrm>
          <a:prstGeom prst="rect">
            <a:avLst/>
          </a:prstGeom>
          <a:noFill/>
          <a:ln>
            <a:noFill/>
          </a:ln>
        </p:spPr>
      </p:pic>
      <p:pic>
        <p:nvPicPr>
          <p:cNvPr id="3" name="Google Shape;158;p21">
            <a:extLst>
              <a:ext uri="{FF2B5EF4-FFF2-40B4-BE49-F238E27FC236}">
                <a16:creationId xmlns:a16="http://schemas.microsoft.com/office/drawing/2014/main" id="{97AE8036-02D8-4E9E-FAF0-9C9276A461D5}"/>
              </a:ext>
            </a:extLst>
          </p:cNvPr>
          <p:cNvPicPr preferRelativeResize="0"/>
          <p:nvPr/>
        </p:nvPicPr>
        <p:blipFill>
          <a:blip r:embed="rId4">
            <a:alphaModFix/>
          </a:blip>
          <a:stretch>
            <a:fillRect/>
          </a:stretch>
        </p:blipFill>
        <p:spPr>
          <a:xfrm>
            <a:off x="766688" y="3328214"/>
            <a:ext cx="1413300" cy="1413300"/>
          </a:xfrm>
          <a:prstGeom prst="rect">
            <a:avLst/>
          </a:prstGeom>
          <a:noFill/>
          <a:ln>
            <a:noFill/>
          </a:ln>
        </p:spPr>
      </p:pic>
      <p:pic>
        <p:nvPicPr>
          <p:cNvPr id="11" name="Google Shape;163;p21">
            <a:extLst>
              <a:ext uri="{FF2B5EF4-FFF2-40B4-BE49-F238E27FC236}">
                <a16:creationId xmlns:a16="http://schemas.microsoft.com/office/drawing/2014/main" id="{AD6BF057-EE58-0EA8-2911-1CB30C0B6962}"/>
              </a:ext>
            </a:extLst>
          </p:cNvPr>
          <p:cNvPicPr preferRelativeResize="0"/>
          <p:nvPr/>
        </p:nvPicPr>
        <p:blipFill>
          <a:blip r:embed="rId5">
            <a:alphaModFix/>
          </a:blip>
          <a:stretch>
            <a:fillRect/>
          </a:stretch>
        </p:blipFill>
        <p:spPr>
          <a:xfrm>
            <a:off x="4806301" y="2100567"/>
            <a:ext cx="1885083" cy="1256722"/>
          </a:xfrm>
          <a:prstGeom prst="rect">
            <a:avLst/>
          </a:prstGeom>
          <a:noFill/>
          <a:ln>
            <a:noFill/>
          </a:ln>
        </p:spPr>
      </p:pic>
      <p:cxnSp>
        <p:nvCxnSpPr>
          <p:cNvPr id="12" name="Straight Connector 11">
            <a:extLst>
              <a:ext uri="{FF2B5EF4-FFF2-40B4-BE49-F238E27FC236}">
                <a16:creationId xmlns:a16="http://schemas.microsoft.com/office/drawing/2014/main" id="{81880CC4-77F3-3BAC-D519-8BC3BE85AC81}"/>
              </a:ext>
            </a:extLst>
          </p:cNvPr>
          <p:cNvCxnSpPr>
            <a:cxnSpLocks/>
          </p:cNvCxnSpPr>
          <p:nvPr/>
        </p:nvCxnSpPr>
        <p:spPr>
          <a:xfrm>
            <a:off x="856166" y="1114338"/>
            <a:ext cx="731716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5FBF99D-ECA2-2CB7-86C3-D4ECF7F5358C}"/>
              </a:ext>
            </a:extLst>
          </p:cNvPr>
          <p:cNvCxnSpPr>
            <a:cxnSpLocks/>
          </p:cNvCxnSpPr>
          <p:nvPr/>
        </p:nvCxnSpPr>
        <p:spPr>
          <a:xfrm>
            <a:off x="856166" y="593665"/>
            <a:ext cx="731716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87ABEF82-E67C-1260-A285-4A0DC6050EF1}"/>
              </a:ext>
            </a:extLst>
          </p:cNvPr>
          <p:cNvPicPr>
            <a:picLocks noChangeAspect="1"/>
          </p:cNvPicPr>
          <p:nvPr/>
        </p:nvPicPr>
        <p:blipFill>
          <a:blip r:embed="rId6"/>
          <a:stretch>
            <a:fillRect/>
          </a:stretch>
        </p:blipFill>
        <p:spPr>
          <a:xfrm>
            <a:off x="259457" y="4628271"/>
            <a:ext cx="479097" cy="314297"/>
          </a:xfrm>
          <a:prstGeom prst="rect">
            <a:avLst/>
          </a:prstGeom>
        </p:spPr>
      </p:pic>
      <p:pic>
        <p:nvPicPr>
          <p:cNvPr id="16" name="Picture 15">
            <a:extLst>
              <a:ext uri="{FF2B5EF4-FFF2-40B4-BE49-F238E27FC236}">
                <a16:creationId xmlns:a16="http://schemas.microsoft.com/office/drawing/2014/main" id="{92A81C85-5224-8F20-1464-03CD094CFD8A}"/>
              </a:ext>
            </a:extLst>
          </p:cNvPr>
          <p:cNvPicPr>
            <a:picLocks noChangeAspect="1"/>
          </p:cNvPicPr>
          <p:nvPr/>
        </p:nvPicPr>
        <p:blipFill>
          <a:blip r:embed="rId7"/>
          <a:stretch>
            <a:fillRect/>
          </a:stretch>
        </p:blipFill>
        <p:spPr>
          <a:xfrm>
            <a:off x="6439717" y="3211413"/>
            <a:ext cx="2542238" cy="1634907"/>
          </a:xfrm>
          <a:prstGeom prst="rect">
            <a:avLst/>
          </a:prstGeom>
        </p:spPr>
      </p:pic>
      <p:pic>
        <p:nvPicPr>
          <p:cNvPr id="18" name="Picture 17">
            <a:extLst>
              <a:ext uri="{FF2B5EF4-FFF2-40B4-BE49-F238E27FC236}">
                <a16:creationId xmlns:a16="http://schemas.microsoft.com/office/drawing/2014/main" id="{BDCD2831-E2F5-21D1-DBD9-55645064F63E}"/>
              </a:ext>
            </a:extLst>
          </p:cNvPr>
          <p:cNvPicPr>
            <a:picLocks noChangeAspect="1"/>
          </p:cNvPicPr>
          <p:nvPr/>
        </p:nvPicPr>
        <p:blipFill>
          <a:blip r:embed="rId8"/>
          <a:stretch>
            <a:fillRect/>
          </a:stretch>
        </p:blipFill>
        <p:spPr>
          <a:xfrm>
            <a:off x="4783017" y="3211413"/>
            <a:ext cx="2452639" cy="1634907"/>
          </a:xfrm>
          <a:prstGeom prst="rect">
            <a:avLst/>
          </a:prstGeom>
        </p:spPr>
      </p:pic>
      <p:pic>
        <p:nvPicPr>
          <p:cNvPr id="8" name="Picture 7">
            <a:extLst>
              <a:ext uri="{FF2B5EF4-FFF2-40B4-BE49-F238E27FC236}">
                <a16:creationId xmlns:a16="http://schemas.microsoft.com/office/drawing/2014/main" id="{AB876138-0836-8FE4-6DD1-2F84A493FC09}"/>
              </a:ext>
            </a:extLst>
          </p:cNvPr>
          <p:cNvPicPr>
            <a:picLocks noChangeAspect="1"/>
          </p:cNvPicPr>
          <p:nvPr/>
        </p:nvPicPr>
        <p:blipFill>
          <a:blip r:embed="rId6">
            <a:lum bright="70000" contrast="-70000"/>
          </a:blip>
          <a:stretch>
            <a:fillRect/>
          </a:stretch>
        </p:blipFill>
        <p:spPr>
          <a:xfrm>
            <a:off x="5748842" y="3316810"/>
            <a:ext cx="2277150" cy="1493855"/>
          </a:xfrm>
          <a:prstGeom prst="rect">
            <a:avLst/>
          </a:prstGeom>
        </p:spPr>
      </p:pic>
      <p:pic>
        <p:nvPicPr>
          <p:cNvPr id="9" name="Picture 8">
            <a:extLst>
              <a:ext uri="{FF2B5EF4-FFF2-40B4-BE49-F238E27FC236}">
                <a16:creationId xmlns:a16="http://schemas.microsoft.com/office/drawing/2014/main" id="{C3194EDA-2737-746E-C454-C450FD30BDE3}"/>
              </a:ext>
            </a:extLst>
          </p:cNvPr>
          <p:cNvPicPr>
            <a:picLocks/>
          </p:cNvPicPr>
          <p:nvPr/>
        </p:nvPicPr>
        <p:blipFill>
          <a:blip r:embed="rId9"/>
          <a:stretch>
            <a:fillRect/>
          </a:stretch>
        </p:blipFill>
        <p:spPr>
          <a:xfrm>
            <a:off x="3145813" y="3211412"/>
            <a:ext cx="1511478" cy="1634907"/>
          </a:xfrm>
          <a:prstGeom prst="rect">
            <a:avLst/>
          </a:prstGeom>
        </p:spPr>
      </p:pic>
      <p:pic>
        <p:nvPicPr>
          <p:cNvPr id="10" name="Picture 9">
            <a:extLst>
              <a:ext uri="{FF2B5EF4-FFF2-40B4-BE49-F238E27FC236}">
                <a16:creationId xmlns:a16="http://schemas.microsoft.com/office/drawing/2014/main" id="{5E112E13-FB78-3CB4-9B3D-03F593C698A4}"/>
              </a:ext>
            </a:extLst>
          </p:cNvPr>
          <p:cNvPicPr>
            <a:picLocks/>
          </p:cNvPicPr>
          <p:nvPr/>
        </p:nvPicPr>
        <p:blipFill>
          <a:blip r:embed="rId10"/>
          <a:stretch>
            <a:fillRect/>
          </a:stretch>
        </p:blipFill>
        <p:spPr>
          <a:xfrm>
            <a:off x="6691384" y="2109922"/>
            <a:ext cx="1523380" cy="1092136"/>
          </a:xfrm>
          <a:prstGeom prst="rect">
            <a:avLst/>
          </a:prstGeom>
        </p:spPr>
      </p:pic>
    </p:spTree>
    <p:extLst>
      <p:ext uri="{BB962C8B-B14F-4D97-AF65-F5344CB8AC3E}">
        <p14:creationId xmlns:p14="http://schemas.microsoft.com/office/powerpoint/2010/main" val="76084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73">
          <a:extLst>
            <a:ext uri="{FF2B5EF4-FFF2-40B4-BE49-F238E27FC236}">
              <a16:creationId xmlns:a16="http://schemas.microsoft.com/office/drawing/2014/main" id="{7A432287-D214-2F5B-1517-63B67BCA846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BDD4481-D2DD-1616-C5F5-BD6EF43A3AEF}"/>
              </a:ext>
            </a:extLst>
          </p:cNvPr>
          <p:cNvSpPr txBox="1"/>
          <p:nvPr/>
        </p:nvSpPr>
        <p:spPr>
          <a:xfrm>
            <a:off x="745588" y="692036"/>
            <a:ext cx="2096085" cy="461665"/>
          </a:xfrm>
          <a:prstGeom prst="rect">
            <a:avLst/>
          </a:prstGeom>
          <a:noFill/>
        </p:spPr>
        <p:txBody>
          <a:bodyPr wrap="square" rtlCol="0">
            <a:spAutoFit/>
          </a:bodyPr>
          <a:lstStyle/>
          <a:p>
            <a:r>
              <a:rPr lang="en-US" sz="2400" dirty="0">
                <a:solidFill>
                  <a:schemeClr val="tx1"/>
                </a:solidFill>
                <a:latin typeface="Khand SemiBold" panose="02000000000000000000" pitchFamily="2" charset="0"/>
                <a:cs typeface="Khand SemiBold" panose="02000000000000000000" pitchFamily="2" charset="0"/>
              </a:rPr>
              <a:t>PRINT DESIGNS</a:t>
            </a:r>
          </a:p>
        </p:txBody>
      </p:sp>
      <p:sp>
        <p:nvSpPr>
          <p:cNvPr id="6" name="TextBox 5">
            <a:extLst>
              <a:ext uri="{FF2B5EF4-FFF2-40B4-BE49-F238E27FC236}">
                <a16:creationId xmlns:a16="http://schemas.microsoft.com/office/drawing/2014/main" id="{793BBA8D-C30A-D616-1AE6-AC8EF8B46D22}"/>
              </a:ext>
            </a:extLst>
          </p:cNvPr>
          <p:cNvSpPr txBox="1"/>
          <p:nvPr/>
        </p:nvSpPr>
        <p:spPr>
          <a:xfrm>
            <a:off x="2475915" y="1634345"/>
            <a:ext cx="2096085" cy="338554"/>
          </a:xfrm>
          <a:prstGeom prst="rect">
            <a:avLst/>
          </a:prstGeom>
          <a:noFill/>
        </p:spPr>
        <p:txBody>
          <a:bodyPr wrap="square">
            <a:spAutoFit/>
          </a:bodyPr>
          <a:lstStyle/>
          <a:p>
            <a:r>
              <a:rPr lang="am-ET" sz="1600" b="1" i="0" u="none" strike="noStrike" dirty="0">
                <a:solidFill>
                  <a:srgbClr val="FFC000"/>
                </a:solidFill>
                <a:effectLst/>
                <a:latin typeface="HH Lemd Mono" panose="02000009000000000000" pitchFamily="49" charset="0"/>
                <a:ea typeface="Geez Futura" pitchFamily="2" charset="0"/>
              </a:rPr>
              <a:t>በአንድላይ ወደ ላይ </a:t>
            </a:r>
          </a:p>
        </p:txBody>
      </p:sp>
      <p:pic>
        <p:nvPicPr>
          <p:cNvPr id="11" name="Picture 10">
            <a:extLst>
              <a:ext uri="{FF2B5EF4-FFF2-40B4-BE49-F238E27FC236}">
                <a16:creationId xmlns:a16="http://schemas.microsoft.com/office/drawing/2014/main" id="{65729C88-214C-9894-7D77-F73481DB2C28}"/>
              </a:ext>
            </a:extLst>
          </p:cNvPr>
          <p:cNvPicPr>
            <a:picLocks noChangeAspect="1"/>
          </p:cNvPicPr>
          <p:nvPr/>
        </p:nvPicPr>
        <p:blipFill>
          <a:blip r:embed="rId3"/>
          <a:stretch>
            <a:fillRect/>
          </a:stretch>
        </p:blipFill>
        <p:spPr>
          <a:xfrm>
            <a:off x="2482949" y="2096085"/>
            <a:ext cx="3030384" cy="2032781"/>
          </a:xfrm>
          <a:prstGeom prst="rect">
            <a:avLst/>
          </a:prstGeom>
        </p:spPr>
      </p:pic>
      <p:cxnSp>
        <p:nvCxnSpPr>
          <p:cNvPr id="12" name="Straight Connector 11">
            <a:extLst>
              <a:ext uri="{FF2B5EF4-FFF2-40B4-BE49-F238E27FC236}">
                <a16:creationId xmlns:a16="http://schemas.microsoft.com/office/drawing/2014/main" id="{E3FC16DC-E7BC-8C16-4F84-5877FBD540B1}"/>
              </a:ext>
            </a:extLst>
          </p:cNvPr>
          <p:cNvCxnSpPr>
            <a:cxnSpLocks/>
          </p:cNvCxnSpPr>
          <p:nvPr/>
        </p:nvCxnSpPr>
        <p:spPr>
          <a:xfrm>
            <a:off x="745588" y="1100270"/>
            <a:ext cx="7317163" cy="0"/>
          </a:xfrm>
          <a:prstGeom prst="line">
            <a:avLst/>
          </a:prstGeom>
          <a:ln>
            <a:solidFill>
              <a:srgbClr val="F38F2D"/>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2CC7BFC-ED6F-F64B-198E-608CFD88658B}"/>
              </a:ext>
            </a:extLst>
          </p:cNvPr>
          <p:cNvCxnSpPr>
            <a:cxnSpLocks/>
          </p:cNvCxnSpPr>
          <p:nvPr/>
        </p:nvCxnSpPr>
        <p:spPr>
          <a:xfrm>
            <a:off x="745588" y="619625"/>
            <a:ext cx="7317163" cy="0"/>
          </a:xfrm>
          <a:prstGeom prst="line">
            <a:avLst/>
          </a:prstGeom>
          <a:ln>
            <a:solidFill>
              <a:srgbClr val="F38F2D"/>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00DD838-77F1-2134-2335-F6BFF90D28BB}"/>
              </a:ext>
            </a:extLst>
          </p:cNvPr>
          <p:cNvPicPr>
            <a:picLocks noChangeAspect="1"/>
          </p:cNvPicPr>
          <p:nvPr/>
        </p:nvPicPr>
        <p:blipFill>
          <a:blip r:embed="rId4"/>
          <a:stretch>
            <a:fillRect/>
          </a:stretch>
        </p:blipFill>
        <p:spPr>
          <a:xfrm>
            <a:off x="259457" y="4628271"/>
            <a:ext cx="479097" cy="314297"/>
          </a:xfrm>
          <a:prstGeom prst="rect">
            <a:avLst/>
          </a:prstGeom>
        </p:spPr>
      </p:pic>
    </p:spTree>
    <p:extLst>
      <p:ext uri="{BB962C8B-B14F-4D97-AF65-F5344CB8AC3E}">
        <p14:creationId xmlns:p14="http://schemas.microsoft.com/office/powerpoint/2010/main" val="206959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478C0"/>
        </a:solidFill>
        <a:effectLst/>
      </p:bgPr>
    </p:bg>
    <p:spTree>
      <p:nvGrpSpPr>
        <p:cNvPr id="1" name="Shape 573">
          <a:extLst>
            <a:ext uri="{FF2B5EF4-FFF2-40B4-BE49-F238E27FC236}">
              <a16:creationId xmlns:a16="http://schemas.microsoft.com/office/drawing/2014/main" id="{A725CF1A-DDAD-2EFF-7F48-146280262A9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3B28943-321D-7BF9-525E-5C872752BAAB}"/>
              </a:ext>
            </a:extLst>
          </p:cNvPr>
          <p:cNvSpPr txBox="1"/>
          <p:nvPr/>
        </p:nvSpPr>
        <p:spPr>
          <a:xfrm>
            <a:off x="1337500" y="2156251"/>
            <a:ext cx="6468999" cy="830997"/>
          </a:xfrm>
          <a:prstGeom prst="rect">
            <a:avLst/>
          </a:prstGeom>
          <a:noFill/>
        </p:spPr>
        <p:txBody>
          <a:bodyPr wrap="square">
            <a:spAutoFit/>
          </a:bodyPr>
          <a:lstStyle/>
          <a:p>
            <a:pPr algn="ctr"/>
            <a:r>
              <a:rPr lang="am-ET" sz="4800" b="1" dirty="0">
                <a:solidFill>
                  <a:srgbClr val="FFFFFF"/>
                </a:solidFill>
                <a:latin typeface="HH Lemd Mono" panose="02000009000000000000" pitchFamily="49" charset="0"/>
                <a:ea typeface="Geez Futura" pitchFamily="2" charset="0"/>
              </a:rPr>
              <a:t>እናመሰግናለን!</a:t>
            </a:r>
            <a:endParaRPr lang="en-US" sz="4800" b="1" dirty="0">
              <a:solidFill>
                <a:srgbClr val="FFFFFF"/>
              </a:solidFill>
              <a:latin typeface="HH Lemd Mono" panose="02000009000000000000" pitchFamily="49" charset="0"/>
              <a:ea typeface="Geez Futura" pitchFamily="2" charset="0"/>
            </a:endParaRPr>
          </a:p>
        </p:txBody>
      </p:sp>
      <p:pic>
        <p:nvPicPr>
          <p:cNvPr id="12" name="Picture 11">
            <a:extLst>
              <a:ext uri="{FF2B5EF4-FFF2-40B4-BE49-F238E27FC236}">
                <a16:creationId xmlns:a16="http://schemas.microsoft.com/office/drawing/2014/main" id="{CB925EFF-66EA-4046-7DD5-65EFB49D0898}"/>
              </a:ext>
            </a:extLst>
          </p:cNvPr>
          <p:cNvPicPr>
            <a:picLocks noChangeAspect="1"/>
          </p:cNvPicPr>
          <p:nvPr/>
        </p:nvPicPr>
        <p:blipFill>
          <a:blip r:embed="rId3"/>
          <a:stretch>
            <a:fillRect/>
          </a:stretch>
        </p:blipFill>
        <p:spPr>
          <a:xfrm>
            <a:off x="4094897" y="3367681"/>
            <a:ext cx="781783" cy="512865"/>
          </a:xfrm>
          <a:prstGeom prst="rect">
            <a:avLst/>
          </a:prstGeom>
        </p:spPr>
      </p:pic>
      <p:pic>
        <p:nvPicPr>
          <p:cNvPr id="13" name="Picture 2" descr="hi_Tech_Orange_loading – Hi Tech Garage Doors – Brisbane to Gold Coast 24/7  Emergency Service">
            <a:extLst>
              <a:ext uri="{FF2B5EF4-FFF2-40B4-BE49-F238E27FC236}">
                <a16:creationId xmlns:a16="http://schemas.microsoft.com/office/drawing/2014/main" id="{DBB43F99-97B9-9584-3842-D7334AFCC9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0142" y="2987248"/>
            <a:ext cx="1392702" cy="1392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589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73"/>
        <p:cNvGrpSpPr/>
        <p:nvPr/>
      </p:nvGrpSpPr>
      <p:grpSpPr>
        <a:xfrm>
          <a:off x="0" y="0"/>
          <a:ext cx="0" cy="0"/>
          <a:chOff x="0" y="0"/>
          <a:chExt cx="0" cy="0"/>
        </a:xfrm>
      </p:grpSpPr>
      <p:sp>
        <p:nvSpPr>
          <p:cNvPr id="23" name="TextBox 22">
            <a:extLst>
              <a:ext uri="{FF2B5EF4-FFF2-40B4-BE49-F238E27FC236}">
                <a16:creationId xmlns:a16="http://schemas.microsoft.com/office/drawing/2014/main" id="{6BCD2A1E-8F61-05F0-609B-CBBC371D900F}"/>
              </a:ext>
            </a:extLst>
          </p:cNvPr>
          <p:cNvSpPr txBox="1"/>
          <p:nvPr/>
        </p:nvSpPr>
        <p:spPr>
          <a:xfrm>
            <a:off x="738554" y="1079033"/>
            <a:ext cx="7779434" cy="2985433"/>
          </a:xfrm>
          <a:prstGeom prst="rect">
            <a:avLst/>
          </a:prstGeom>
          <a:noFill/>
        </p:spPr>
        <p:txBody>
          <a:bodyPr wrap="square" rtlCol="0">
            <a:spAutoFit/>
          </a:bodyPr>
          <a:lstStyle/>
          <a:p>
            <a:pPr algn="just" rtl="0">
              <a:spcBef>
                <a:spcPts val="1200"/>
              </a:spcBef>
              <a:spcAft>
                <a:spcPts val="1200"/>
              </a:spcAft>
            </a:pPr>
            <a:r>
              <a:rPr lang="am-ET" sz="1200" b="0" i="0" u="none" strike="noStrike" dirty="0">
                <a:solidFill>
                  <a:srgbClr val="FF9900"/>
                </a:solidFill>
                <a:effectLst/>
                <a:latin typeface="Arial" panose="020B0604020202020204" pitchFamily="34" charset="0"/>
              </a:rPr>
              <a:t>በየዘመናቱ  እኛ የሰው ልጆች  ፍላጎታችን በየቀኑ እየጨመረ፣ባገኘነው ፈጠራ ላይ ተጨማሪ እርካታ ስንፈልግ ቆይተናል </a:t>
            </a:r>
            <a:endParaRPr lang="en-US" sz="900" dirty="0"/>
          </a:p>
          <a:p>
            <a:pPr algn="just" rtl="0">
              <a:spcBef>
                <a:spcPts val="1200"/>
              </a:spcBef>
              <a:spcAft>
                <a:spcPts val="1200"/>
              </a:spcAft>
            </a:pPr>
            <a:r>
              <a:rPr lang="am-ET" sz="1200" b="0" i="0" u="none" strike="noStrike" dirty="0">
                <a:solidFill>
                  <a:srgbClr val="FF9900"/>
                </a:solidFill>
                <a:effectLst/>
                <a:latin typeface="Arial" panose="020B0604020202020204" pitchFamily="34" charset="0"/>
              </a:rPr>
              <a:t>በተጓዝን ቁጥር ህልማችን ሌላ ህልም እየወለደ፣የልባችን መሻት ፍላጎታችን  ተሟልቶ አያልቅም ፣ዘመናትም እየተሻገረ </a:t>
            </a:r>
            <a:endParaRPr lang="am-ET" sz="900" b="0" dirty="0">
              <a:effectLst/>
            </a:endParaRPr>
          </a:p>
          <a:p>
            <a:pPr algn="just" rtl="0">
              <a:spcBef>
                <a:spcPts val="1200"/>
              </a:spcBef>
              <a:spcAft>
                <a:spcPts val="1200"/>
              </a:spcAft>
            </a:pPr>
            <a:r>
              <a:rPr lang="am-ET" sz="1200" b="0" i="0" u="none" strike="noStrike" dirty="0">
                <a:solidFill>
                  <a:srgbClr val="FF9900"/>
                </a:solidFill>
                <a:effectLst/>
                <a:latin typeface="Arial" panose="020B0604020202020204" pitchFamily="34" charset="0"/>
              </a:rPr>
              <a:t>አንዱን ወደነው ሳናበቃ ሌላ ያምረናል፣የተደነቅንበት ክስተት ሁሉ ፋሽኑ ያልፍበታል።በቴክኖሎጂ ዓለምም ተመሳሳይ ነው።እያንዳንዱ ለውጥ ሌላ ለውጥ እያስከተለ፣ከጥሩ ወደ እጅግ በጣም ጥሩ እያለፈ ዛሬ ላይ ደርሷል፣ደብዳቤ ወደ ድምጽ ድምጽ ወደ ጽሁፍ ይቀየራል ብሎ ማን አስቦ ነበር ፣ባለገመዱ ስልክ እንዳሻው ይዞራል ብሎ ማን ገምቶት ነበር።</a:t>
            </a:r>
            <a:endParaRPr lang="am-ET" sz="900" b="0" dirty="0">
              <a:effectLst/>
            </a:endParaRPr>
          </a:p>
          <a:p>
            <a:pPr algn="just" rtl="0">
              <a:spcBef>
                <a:spcPts val="1200"/>
              </a:spcBef>
              <a:spcAft>
                <a:spcPts val="1200"/>
              </a:spcAft>
            </a:pPr>
            <a:r>
              <a:rPr lang="am-ET" sz="1200" b="0" i="0" u="none" strike="noStrike" dirty="0">
                <a:solidFill>
                  <a:srgbClr val="FF9900"/>
                </a:solidFill>
                <a:effectLst/>
                <a:latin typeface="Arial" panose="020B0604020202020204" pitchFamily="34" charset="0"/>
              </a:rPr>
              <a:t>ከዚያም አልፎ ስልክ ኮምፒውተርን ተክቶ ይመጣል ያለ አልነበረም ፣አሁንም የሰው ፍላጎት አያልቅም። </a:t>
            </a:r>
            <a:endParaRPr lang="am-ET" sz="900" b="0" dirty="0">
              <a:effectLst/>
            </a:endParaRPr>
          </a:p>
          <a:p>
            <a:pPr algn="just" rtl="0">
              <a:spcBef>
                <a:spcPts val="1200"/>
              </a:spcBef>
              <a:spcAft>
                <a:spcPts val="1200"/>
              </a:spcAft>
            </a:pPr>
            <a:r>
              <a:rPr lang="am-ET" sz="1200" b="0" i="0" u="none" strike="noStrike" dirty="0">
                <a:solidFill>
                  <a:srgbClr val="FF9900"/>
                </a:solidFill>
                <a:effectLst/>
                <a:latin typeface="Arial" panose="020B0604020202020204" pitchFamily="34" charset="0"/>
              </a:rPr>
              <a:t>እኛም ከነራ  የሚል ስያሜ ይዘን ነገን ልናስተሳስር በትልቅ ፈጠራ ከፍ በማለት ላልፉት 16 ዓመታት የሀገራችንን ሁለንተናዊ ሲስተም በመቀየር የራሳችንን አሻራ አሳርፈናል። ሁሉም እንደየ ዘመኑ ሊኮራበት የሚችል አንድ መገላጫ ሊኖረው ይችላል ።እኛም የሀገራችን  ገጽታ በቴክኖሎጂ በመቀየር ግንባር ቀደም ሆነናል። ለዚህም ነው የትውልድ አሻራ ያልነው።</a:t>
            </a:r>
            <a:endParaRPr lang="en-US" sz="700" dirty="0"/>
          </a:p>
        </p:txBody>
      </p:sp>
      <p:pic>
        <p:nvPicPr>
          <p:cNvPr id="25" name="Picture 24">
            <a:extLst>
              <a:ext uri="{FF2B5EF4-FFF2-40B4-BE49-F238E27FC236}">
                <a16:creationId xmlns:a16="http://schemas.microsoft.com/office/drawing/2014/main" id="{E427DA2C-2DC4-FDD7-D4E2-5E477D7D5AF5}"/>
              </a:ext>
            </a:extLst>
          </p:cNvPr>
          <p:cNvPicPr>
            <a:picLocks noChangeAspect="1"/>
          </p:cNvPicPr>
          <p:nvPr/>
        </p:nvPicPr>
        <p:blipFill>
          <a:blip r:embed="rId3"/>
          <a:stretch>
            <a:fillRect/>
          </a:stretch>
        </p:blipFill>
        <p:spPr>
          <a:xfrm>
            <a:off x="259457" y="4628271"/>
            <a:ext cx="479097" cy="314297"/>
          </a:xfrm>
          <a:prstGeom prst="rect">
            <a:avLst/>
          </a:prstGeom>
        </p:spPr>
      </p:pic>
    </p:spTree>
    <p:extLst>
      <p:ext uri="{BB962C8B-B14F-4D97-AF65-F5344CB8AC3E}">
        <p14:creationId xmlns:p14="http://schemas.microsoft.com/office/powerpoint/2010/main" val="3917287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478C0"/>
        </a:solidFill>
        <a:effectLst/>
      </p:bgPr>
    </p:bg>
    <p:spTree>
      <p:nvGrpSpPr>
        <p:cNvPr id="1" name="Shape 573"/>
        <p:cNvGrpSpPr/>
        <p:nvPr/>
      </p:nvGrpSpPr>
      <p:grpSpPr>
        <a:xfrm>
          <a:off x="0" y="0"/>
          <a:ext cx="0" cy="0"/>
          <a:chOff x="0" y="0"/>
          <a:chExt cx="0" cy="0"/>
        </a:xfrm>
      </p:grpSpPr>
      <p:pic>
        <p:nvPicPr>
          <p:cNvPr id="10" name="Picture 9">
            <a:extLst>
              <a:ext uri="{FF2B5EF4-FFF2-40B4-BE49-F238E27FC236}">
                <a16:creationId xmlns:a16="http://schemas.microsoft.com/office/drawing/2014/main" id="{89BB9DF9-B12F-FB83-49AE-BE215166A71B}"/>
              </a:ext>
            </a:extLst>
          </p:cNvPr>
          <p:cNvPicPr>
            <a:picLocks noChangeAspect="1"/>
          </p:cNvPicPr>
          <p:nvPr/>
        </p:nvPicPr>
        <p:blipFill>
          <a:blip r:embed="rId3"/>
          <a:stretch>
            <a:fillRect/>
          </a:stretch>
        </p:blipFill>
        <p:spPr>
          <a:xfrm>
            <a:off x="259457" y="4628271"/>
            <a:ext cx="479097" cy="314297"/>
          </a:xfrm>
          <a:prstGeom prst="rect">
            <a:avLst/>
          </a:prstGeom>
        </p:spPr>
      </p:pic>
      <p:sp>
        <p:nvSpPr>
          <p:cNvPr id="3" name="TextBox 2">
            <a:extLst>
              <a:ext uri="{FF2B5EF4-FFF2-40B4-BE49-F238E27FC236}">
                <a16:creationId xmlns:a16="http://schemas.microsoft.com/office/drawing/2014/main" id="{25DDF8A7-EE88-209C-4E37-EF11254281EC}"/>
              </a:ext>
            </a:extLst>
          </p:cNvPr>
          <p:cNvSpPr txBox="1"/>
          <p:nvPr/>
        </p:nvSpPr>
        <p:spPr>
          <a:xfrm>
            <a:off x="5613008" y="3455777"/>
            <a:ext cx="2602524" cy="738664"/>
          </a:xfrm>
          <a:prstGeom prst="rect">
            <a:avLst/>
          </a:prstGeom>
          <a:noFill/>
        </p:spPr>
        <p:txBody>
          <a:bodyPr wrap="square">
            <a:spAutoFit/>
          </a:bodyPr>
          <a:lstStyle/>
          <a:p>
            <a:r>
              <a:rPr lang="am-ET" dirty="0">
                <a:solidFill>
                  <a:schemeClr val="bg1"/>
                </a:solidFill>
              </a:rPr>
              <a:t>ነገን እንቀድማለን</a:t>
            </a:r>
          </a:p>
          <a:p>
            <a:r>
              <a:rPr lang="am-ET" dirty="0">
                <a:solidFill>
                  <a:schemeClr val="bg1"/>
                </a:solidFill>
              </a:rPr>
              <a:t>ነጋችን በእጃችን</a:t>
            </a:r>
          </a:p>
          <a:p>
            <a:r>
              <a:rPr lang="am-ET" dirty="0">
                <a:solidFill>
                  <a:schemeClr val="bg1"/>
                </a:solidFill>
              </a:rPr>
              <a:t>ከወደፊቱ ጋር ይዛመዱ</a:t>
            </a:r>
          </a:p>
        </p:txBody>
      </p:sp>
      <p:sp>
        <p:nvSpPr>
          <p:cNvPr id="8" name="TextBox 7">
            <a:extLst>
              <a:ext uri="{FF2B5EF4-FFF2-40B4-BE49-F238E27FC236}">
                <a16:creationId xmlns:a16="http://schemas.microsoft.com/office/drawing/2014/main" id="{320B6A60-8AFA-8185-6612-B4F57CA94AA1}"/>
              </a:ext>
            </a:extLst>
          </p:cNvPr>
          <p:cNvSpPr txBox="1"/>
          <p:nvPr/>
        </p:nvSpPr>
        <p:spPr>
          <a:xfrm>
            <a:off x="5195668" y="2704113"/>
            <a:ext cx="3594295" cy="646331"/>
          </a:xfrm>
          <a:prstGeom prst="rect">
            <a:avLst/>
          </a:prstGeom>
          <a:noFill/>
        </p:spPr>
        <p:txBody>
          <a:bodyPr wrap="square" rtlCol="0">
            <a:spAutoFit/>
          </a:bodyPr>
          <a:lstStyle/>
          <a:p>
            <a:r>
              <a:rPr lang="en-US" sz="3600" dirty="0">
                <a:solidFill>
                  <a:schemeClr val="bg1"/>
                </a:solidFill>
                <a:latin typeface="Khand SemiBold" panose="02000000000000000000" pitchFamily="2" charset="0"/>
                <a:cs typeface="Khand SemiBold" panose="02000000000000000000" pitchFamily="2" charset="0"/>
              </a:rPr>
              <a:t>MOTHER TAGLINE</a:t>
            </a:r>
          </a:p>
        </p:txBody>
      </p:sp>
      <p:cxnSp>
        <p:nvCxnSpPr>
          <p:cNvPr id="11" name="Straight Connector 10">
            <a:extLst>
              <a:ext uri="{FF2B5EF4-FFF2-40B4-BE49-F238E27FC236}">
                <a16:creationId xmlns:a16="http://schemas.microsoft.com/office/drawing/2014/main" id="{4FD7888E-9D2D-953A-F5ED-0B32F34C7D82}"/>
              </a:ext>
            </a:extLst>
          </p:cNvPr>
          <p:cNvCxnSpPr/>
          <p:nvPr/>
        </p:nvCxnSpPr>
        <p:spPr>
          <a:xfrm>
            <a:off x="5258972" y="3319808"/>
            <a:ext cx="2771335" cy="0"/>
          </a:xfrm>
          <a:prstGeom prst="line">
            <a:avLst/>
          </a:prstGeom>
          <a:ln>
            <a:solidFill>
              <a:srgbClr val="F38F2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6386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73">
          <a:extLst>
            <a:ext uri="{FF2B5EF4-FFF2-40B4-BE49-F238E27FC236}">
              <a16:creationId xmlns:a16="http://schemas.microsoft.com/office/drawing/2014/main" id="{75D2C906-3CB3-13D1-DFCE-DAED1C7B8B5A}"/>
            </a:ext>
          </a:extLst>
        </p:cNvPr>
        <p:cNvGrpSpPr/>
        <p:nvPr/>
      </p:nvGrpSpPr>
      <p:grpSpPr>
        <a:xfrm>
          <a:off x="0" y="0"/>
          <a:ext cx="0" cy="0"/>
          <a:chOff x="0" y="0"/>
          <a:chExt cx="0" cy="0"/>
        </a:xfrm>
      </p:grpSpPr>
      <p:sp>
        <p:nvSpPr>
          <p:cNvPr id="23" name="TextBox 22">
            <a:extLst>
              <a:ext uri="{FF2B5EF4-FFF2-40B4-BE49-F238E27FC236}">
                <a16:creationId xmlns:a16="http://schemas.microsoft.com/office/drawing/2014/main" id="{4C57EB91-1B9F-4F49-16D0-96DFCD2C7EDA}"/>
              </a:ext>
            </a:extLst>
          </p:cNvPr>
          <p:cNvSpPr txBox="1"/>
          <p:nvPr/>
        </p:nvSpPr>
        <p:spPr>
          <a:xfrm>
            <a:off x="900334" y="3041288"/>
            <a:ext cx="1856935" cy="1384995"/>
          </a:xfrm>
          <a:prstGeom prst="rect">
            <a:avLst/>
          </a:prstGeom>
          <a:noFill/>
        </p:spPr>
        <p:txBody>
          <a:bodyPr wrap="square" rtlCol="0">
            <a:spAutoFit/>
          </a:bodyPr>
          <a:lstStyle/>
          <a:p>
            <a:pPr rtl="0">
              <a:spcBef>
                <a:spcPts val="1200"/>
              </a:spcBef>
              <a:spcAft>
                <a:spcPts val="1200"/>
              </a:spcAft>
            </a:pPr>
            <a:r>
              <a:rPr lang="am-ET" sz="1200" b="0" i="0" u="none" strike="noStrike" dirty="0">
                <a:solidFill>
                  <a:srgbClr val="FF9900"/>
                </a:solidFill>
                <a:effectLst/>
                <a:latin typeface="Arial" panose="020B0604020202020204" pitchFamily="34" charset="0"/>
              </a:rPr>
              <a:t>የከነራን ሶስት ትስስሮችን፣የሚያስመጡትን እቃዎች፣የሚያስመጡበትን ድርጅቶች፣የሰሩላቸውን ደንበኞች ኳሱ ላይ እየተዟዟሩ                           እየቀያየር እንደ ሰርከስ</a:t>
            </a:r>
            <a:r>
              <a:rPr lang="en-US" sz="1200" dirty="0">
                <a:solidFill>
                  <a:srgbClr val="FF9900"/>
                </a:solidFill>
                <a:latin typeface="Arial" panose="020B0604020202020204" pitchFamily="34" charset="0"/>
              </a:rPr>
              <a:t> </a:t>
            </a:r>
            <a:r>
              <a:rPr lang="am-ET" sz="1200" b="0" i="0" u="none" strike="noStrike" dirty="0">
                <a:solidFill>
                  <a:srgbClr val="FF9900"/>
                </a:solidFill>
                <a:effectLst/>
                <a:latin typeface="Arial" panose="020B0604020202020204" pitchFamily="34" charset="0"/>
              </a:rPr>
              <a:t>የሚጫወት  ወጣት</a:t>
            </a:r>
          </a:p>
        </p:txBody>
      </p:sp>
      <p:sp>
        <p:nvSpPr>
          <p:cNvPr id="5" name="TextBox 4">
            <a:extLst>
              <a:ext uri="{FF2B5EF4-FFF2-40B4-BE49-F238E27FC236}">
                <a16:creationId xmlns:a16="http://schemas.microsoft.com/office/drawing/2014/main" id="{90F1DE15-DD23-0A8B-A0BE-BE2D3859F78D}"/>
              </a:ext>
            </a:extLst>
          </p:cNvPr>
          <p:cNvSpPr txBox="1"/>
          <p:nvPr/>
        </p:nvSpPr>
        <p:spPr>
          <a:xfrm>
            <a:off x="900334" y="2571750"/>
            <a:ext cx="1610750" cy="461665"/>
          </a:xfrm>
          <a:prstGeom prst="rect">
            <a:avLst/>
          </a:prstGeom>
          <a:noFill/>
        </p:spPr>
        <p:txBody>
          <a:bodyPr wrap="square" rtlCol="0">
            <a:spAutoFit/>
          </a:bodyPr>
          <a:lstStyle/>
          <a:p>
            <a:r>
              <a:rPr lang="en-US" sz="2400" dirty="0">
                <a:solidFill>
                  <a:schemeClr val="tx1"/>
                </a:solidFill>
                <a:latin typeface="Khand SemiBold" panose="02000000000000000000" pitchFamily="2" charset="0"/>
                <a:cs typeface="Khand SemiBold" panose="02000000000000000000" pitchFamily="2" charset="0"/>
              </a:rPr>
              <a:t>TEASER 1</a:t>
            </a:r>
          </a:p>
        </p:txBody>
      </p:sp>
      <p:cxnSp>
        <p:nvCxnSpPr>
          <p:cNvPr id="14" name="Straight Connector 13">
            <a:extLst>
              <a:ext uri="{FF2B5EF4-FFF2-40B4-BE49-F238E27FC236}">
                <a16:creationId xmlns:a16="http://schemas.microsoft.com/office/drawing/2014/main" id="{6E5FFF5F-985A-A710-FFCD-4BEE2C8EECD7}"/>
              </a:ext>
            </a:extLst>
          </p:cNvPr>
          <p:cNvCxnSpPr>
            <a:cxnSpLocks/>
          </p:cNvCxnSpPr>
          <p:nvPr/>
        </p:nvCxnSpPr>
        <p:spPr>
          <a:xfrm>
            <a:off x="1024978" y="2961025"/>
            <a:ext cx="1731745" cy="0"/>
          </a:xfrm>
          <a:prstGeom prst="line">
            <a:avLst/>
          </a:prstGeom>
          <a:ln>
            <a:solidFill>
              <a:srgbClr val="F38F2D"/>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D1BE7A5-6CB1-7E37-8AB6-5BE5E74443A2}"/>
              </a:ext>
            </a:extLst>
          </p:cNvPr>
          <p:cNvPicPr>
            <a:picLocks noChangeAspect="1"/>
          </p:cNvPicPr>
          <p:nvPr/>
        </p:nvPicPr>
        <p:blipFill>
          <a:blip r:embed="rId3"/>
          <a:stretch>
            <a:fillRect/>
          </a:stretch>
        </p:blipFill>
        <p:spPr>
          <a:xfrm>
            <a:off x="259457" y="4628271"/>
            <a:ext cx="479097" cy="314297"/>
          </a:xfrm>
          <a:prstGeom prst="rect">
            <a:avLst/>
          </a:prstGeom>
        </p:spPr>
      </p:pic>
      <p:pic>
        <p:nvPicPr>
          <p:cNvPr id="3" name="Picture 2">
            <a:extLst>
              <a:ext uri="{FF2B5EF4-FFF2-40B4-BE49-F238E27FC236}">
                <a16:creationId xmlns:a16="http://schemas.microsoft.com/office/drawing/2014/main" id="{18684D41-A321-8935-08B6-49C32BADB50A}"/>
              </a:ext>
            </a:extLst>
          </p:cNvPr>
          <p:cNvPicPr>
            <a:picLocks noChangeAspect="1"/>
          </p:cNvPicPr>
          <p:nvPr/>
        </p:nvPicPr>
        <p:blipFill>
          <a:blip r:embed="rId4"/>
          <a:stretch>
            <a:fillRect/>
          </a:stretch>
        </p:blipFill>
        <p:spPr>
          <a:xfrm>
            <a:off x="3050555" y="1283676"/>
            <a:ext cx="2745334" cy="2745334"/>
          </a:xfrm>
          <a:prstGeom prst="rect">
            <a:avLst/>
          </a:prstGeom>
        </p:spPr>
      </p:pic>
    </p:spTree>
    <p:extLst>
      <p:ext uri="{BB962C8B-B14F-4D97-AF65-F5344CB8AC3E}">
        <p14:creationId xmlns:p14="http://schemas.microsoft.com/office/powerpoint/2010/main" val="3593365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478C0"/>
        </a:solidFill>
        <a:effectLst/>
      </p:bgPr>
    </p:bg>
    <p:spTree>
      <p:nvGrpSpPr>
        <p:cNvPr id="1" name="Shape 573">
          <a:extLst>
            <a:ext uri="{FF2B5EF4-FFF2-40B4-BE49-F238E27FC236}">
              <a16:creationId xmlns:a16="http://schemas.microsoft.com/office/drawing/2014/main" id="{4200E631-07A7-F422-5D6A-B1960EE711B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CF01DC5-2F7E-9309-02E6-36E595F90C57}"/>
              </a:ext>
            </a:extLst>
          </p:cNvPr>
          <p:cNvSpPr txBox="1"/>
          <p:nvPr/>
        </p:nvSpPr>
        <p:spPr>
          <a:xfrm>
            <a:off x="759657" y="1174595"/>
            <a:ext cx="3594295" cy="3361818"/>
          </a:xfrm>
          <a:prstGeom prst="rect">
            <a:avLst/>
          </a:prstGeom>
          <a:noFill/>
        </p:spPr>
        <p:txBody>
          <a:bodyPr wrap="square">
            <a:spAutoFit/>
          </a:bodyPr>
          <a:lstStyle/>
          <a:p>
            <a:pPr>
              <a:lnSpc>
                <a:spcPct val="150000"/>
              </a:lnSpc>
            </a:pPr>
            <a:r>
              <a:rPr lang="am-ET" sz="1100" dirty="0">
                <a:solidFill>
                  <a:schemeClr val="bg1"/>
                </a:solidFill>
              </a:rPr>
              <a:t>ባለን ብቃት ባለን አቅም ባለን እውቀት</a:t>
            </a:r>
          </a:p>
          <a:p>
            <a:pPr>
              <a:lnSpc>
                <a:spcPct val="150000"/>
              </a:lnSpc>
            </a:pPr>
            <a:r>
              <a:rPr lang="am-ET" sz="1100" dirty="0">
                <a:solidFill>
                  <a:schemeClr val="bg1"/>
                </a:solidFill>
              </a:rPr>
              <a:t>ስለተመሰከረልን ይመርጡናል</a:t>
            </a:r>
          </a:p>
          <a:p>
            <a:pPr>
              <a:lnSpc>
                <a:spcPct val="150000"/>
              </a:lnSpc>
            </a:pPr>
            <a:r>
              <a:rPr lang="am-ET" sz="1100" dirty="0">
                <a:solidFill>
                  <a:schemeClr val="bg1"/>
                </a:solidFill>
              </a:rPr>
              <a:t>መሰረታችን ስለጸና</a:t>
            </a:r>
          </a:p>
          <a:p>
            <a:pPr>
              <a:lnSpc>
                <a:spcPct val="150000"/>
              </a:lnSpc>
            </a:pPr>
            <a:r>
              <a:rPr lang="am-ET" sz="1100" dirty="0">
                <a:solidFill>
                  <a:schemeClr val="bg1"/>
                </a:solidFill>
              </a:rPr>
              <a:t>ከጫፍ እስከ ጫፍ ስላለን ያምኑብናል</a:t>
            </a:r>
          </a:p>
          <a:p>
            <a:pPr>
              <a:lnSpc>
                <a:spcPct val="150000"/>
              </a:lnSpc>
            </a:pPr>
            <a:r>
              <a:rPr lang="am-ET" sz="1100" dirty="0">
                <a:solidFill>
                  <a:schemeClr val="bg1"/>
                </a:solidFill>
              </a:rPr>
              <a:t>ትላንትዎን ሰንደን፣ከዛሬ ጋር አዋህደን</a:t>
            </a:r>
          </a:p>
          <a:p>
            <a:pPr>
              <a:lnSpc>
                <a:spcPct val="150000"/>
              </a:lnSpc>
            </a:pPr>
            <a:r>
              <a:rPr lang="am-ET" sz="1100" dirty="0">
                <a:solidFill>
                  <a:schemeClr val="bg1"/>
                </a:solidFill>
              </a:rPr>
              <a:t>ወደ ነገዎ በተራቀቀ ቴክኖሎጂ ስለምናሻግርዎ ይፈልጉናል</a:t>
            </a:r>
          </a:p>
          <a:p>
            <a:pPr>
              <a:lnSpc>
                <a:spcPct val="150000"/>
              </a:lnSpc>
            </a:pPr>
            <a:r>
              <a:rPr lang="am-ET" sz="1100" dirty="0">
                <a:solidFill>
                  <a:schemeClr val="bg1"/>
                </a:solidFill>
              </a:rPr>
              <a:t>ማህበረሰባችን አንቅተን እና አብቅተን </a:t>
            </a:r>
          </a:p>
          <a:p>
            <a:pPr>
              <a:lnSpc>
                <a:spcPct val="150000"/>
              </a:lnSpc>
            </a:pPr>
            <a:r>
              <a:rPr lang="am-ET" sz="1100" dirty="0">
                <a:solidFill>
                  <a:schemeClr val="bg1"/>
                </a:solidFill>
              </a:rPr>
              <a:t>የሀገራዊ የስልጣኔ  አደራን ከፍ አድርገን</a:t>
            </a:r>
          </a:p>
          <a:p>
            <a:pPr>
              <a:lnSpc>
                <a:spcPct val="150000"/>
              </a:lnSpc>
            </a:pPr>
            <a:r>
              <a:rPr lang="am-ET" sz="1100" dirty="0">
                <a:solidFill>
                  <a:schemeClr val="bg1"/>
                </a:solidFill>
              </a:rPr>
              <a:t>በጥራት በፍጥነት በቀላሉ ፈረጀ ብዙ አማራጭ እናቀርባለን</a:t>
            </a:r>
          </a:p>
          <a:p>
            <a:pPr>
              <a:lnSpc>
                <a:spcPct val="150000"/>
              </a:lnSpc>
            </a:pPr>
            <a:r>
              <a:rPr lang="am-ET" sz="1100" dirty="0">
                <a:solidFill>
                  <a:schemeClr val="bg1"/>
                </a:solidFill>
              </a:rPr>
              <a:t>ዘመኑን ባፈራቸው ስማርት ሲስተሞች </a:t>
            </a:r>
          </a:p>
          <a:p>
            <a:pPr>
              <a:lnSpc>
                <a:spcPct val="150000"/>
              </a:lnSpc>
            </a:pPr>
            <a:r>
              <a:rPr lang="am-ET" sz="1100" dirty="0">
                <a:solidFill>
                  <a:schemeClr val="bg1"/>
                </a:solidFill>
              </a:rPr>
              <a:t>ሁሉን በአንድ  አድርገን እፎታን እናጎናጽፎታለን</a:t>
            </a:r>
          </a:p>
          <a:p>
            <a:pPr>
              <a:lnSpc>
                <a:spcPct val="150000"/>
              </a:lnSpc>
            </a:pPr>
            <a:r>
              <a:rPr lang="am-ET" sz="1100" dirty="0">
                <a:solidFill>
                  <a:schemeClr val="bg1"/>
                </a:solidFill>
              </a:rPr>
              <a:t>ህልማችን ሩቅ መዳረሻችን ድንቅ ስለሆነ</a:t>
            </a:r>
          </a:p>
          <a:p>
            <a:pPr>
              <a:lnSpc>
                <a:spcPct val="150000"/>
              </a:lnSpc>
            </a:pPr>
            <a:r>
              <a:rPr lang="am-ET" sz="1100" dirty="0">
                <a:solidFill>
                  <a:schemeClr val="bg1"/>
                </a:solidFill>
              </a:rPr>
              <a:t>ሁሉም ጋር እናስፈልጋለን</a:t>
            </a:r>
          </a:p>
        </p:txBody>
      </p:sp>
      <p:sp>
        <p:nvSpPr>
          <p:cNvPr id="3" name="TextBox 2">
            <a:extLst>
              <a:ext uri="{FF2B5EF4-FFF2-40B4-BE49-F238E27FC236}">
                <a16:creationId xmlns:a16="http://schemas.microsoft.com/office/drawing/2014/main" id="{2A6E86F3-D5A0-A1DE-EB60-3C4702D14372}"/>
              </a:ext>
            </a:extLst>
          </p:cNvPr>
          <p:cNvSpPr txBox="1"/>
          <p:nvPr/>
        </p:nvSpPr>
        <p:spPr>
          <a:xfrm>
            <a:off x="5338688" y="1955748"/>
            <a:ext cx="1863970" cy="1384995"/>
          </a:xfrm>
          <a:prstGeom prst="rect">
            <a:avLst/>
          </a:prstGeom>
          <a:noFill/>
        </p:spPr>
        <p:txBody>
          <a:bodyPr wrap="square">
            <a:spAutoFit/>
          </a:bodyPr>
          <a:lstStyle/>
          <a:p>
            <a:r>
              <a:rPr lang="am-ET" dirty="0">
                <a:solidFill>
                  <a:schemeClr val="bg1"/>
                </a:solidFill>
              </a:rPr>
              <a:t>የማይቋረጥ መስመር</a:t>
            </a:r>
          </a:p>
          <a:p>
            <a:r>
              <a:rPr lang="am-ET" dirty="0">
                <a:solidFill>
                  <a:schemeClr val="bg1"/>
                </a:solidFill>
              </a:rPr>
              <a:t>ጥራት ከዘመናዊነት ጋር የተራቀቀ አሰራር</a:t>
            </a:r>
          </a:p>
          <a:p>
            <a:r>
              <a:rPr lang="am-ET" dirty="0">
                <a:solidFill>
                  <a:schemeClr val="bg1"/>
                </a:solidFill>
              </a:rPr>
              <a:t>ጥንቅቅ ያለ አጫረረስ</a:t>
            </a:r>
          </a:p>
          <a:p>
            <a:r>
              <a:rPr lang="am-ET" dirty="0">
                <a:solidFill>
                  <a:schemeClr val="bg1"/>
                </a:solidFill>
              </a:rPr>
              <a:t>ከነራ</a:t>
            </a:r>
          </a:p>
          <a:p>
            <a:r>
              <a:rPr lang="am-ET" dirty="0">
                <a:solidFill>
                  <a:schemeClr val="bg1"/>
                </a:solidFill>
              </a:rPr>
              <a:t>የትውልድ አሻራ</a:t>
            </a:r>
          </a:p>
        </p:txBody>
      </p:sp>
      <p:sp>
        <p:nvSpPr>
          <p:cNvPr id="5" name="TextBox 4">
            <a:extLst>
              <a:ext uri="{FF2B5EF4-FFF2-40B4-BE49-F238E27FC236}">
                <a16:creationId xmlns:a16="http://schemas.microsoft.com/office/drawing/2014/main" id="{ECD8B258-BB36-D68B-6B43-6B7B28EC383F}"/>
              </a:ext>
            </a:extLst>
          </p:cNvPr>
          <p:cNvSpPr txBox="1"/>
          <p:nvPr/>
        </p:nvSpPr>
        <p:spPr>
          <a:xfrm>
            <a:off x="766688" y="607087"/>
            <a:ext cx="4572000" cy="523220"/>
          </a:xfrm>
          <a:prstGeom prst="rect">
            <a:avLst/>
          </a:prstGeom>
          <a:noFill/>
        </p:spPr>
        <p:txBody>
          <a:bodyPr wrap="square">
            <a:spAutoFit/>
          </a:bodyPr>
          <a:lstStyle/>
          <a:p>
            <a:r>
              <a:rPr lang="am-ET" sz="2800" b="1" i="0" u="none" strike="noStrike" dirty="0">
                <a:solidFill>
                  <a:srgbClr val="FFFFFF"/>
                </a:solidFill>
                <a:effectLst/>
                <a:latin typeface="HH Lemd Mono" panose="02000009000000000000" pitchFamily="49" charset="0"/>
                <a:ea typeface="Geez Futura" pitchFamily="2" charset="0"/>
              </a:rPr>
              <a:t>ትረካ </a:t>
            </a:r>
            <a:endParaRPr lang="en-US" sz="2800" b="1" dirty="0">
              <a:latin typeface="HH Lemd Mono" panose="02000009000000000000" pitchFamily="49" charset="0"/>
              <a:ea typeface="Geez Futura" pitchFamily="2" charset="0"/>
            </a:endParaRPr>
          </a:p>
        </p:txBody>
      </p:sp>
      <p:cxnSp>
        <p:nvCxnSpPr>
          <p:cNvPr id="8" name="Straight Connector 7">
            <a:extLst>
              <a:ext uri="{FF2B5EF4-FFF2-40B4-BE49-F238E27FC236}">
                <a16:creationId xmlns:a16="http://schemas.microsoft.com/office/drawing/2014/main" id="{E42D1520-BB01-476C-DA32-3170DFB8CAA5}"/>
              </a:ext>
            </a:extLst>
          </p:cNvPr>
          <p:cNvCxnSpPr>
            <a:cxnSpLocks/>
          </p:cNvCxnSpPr>
          <p:nvPr/>
        </p:nvCxnSpPr>
        <p:spPr>
          <a:xfrm>
            <a:off x="856166" y="1114338"/>
            <a:ext cx="3061686"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2354827-DB08-5484-1806-F98564497CC7}"/>
              </a:ext>
            </a:extLst>
          </p:cNvPr>
          <p:cNvPicPr>
            <a:picLocks noChangeAspect="1"/>
          </p:cNvPicPr>
          <p:nvPr/>
        </p:nvPicPr>
        <p:blipFill>
          <a:blip r:embed="rId3"/>
          <a:stretch>
            <a:fillRect/>
          </a:stretch>
        </p:blipFill>
        <p:spPr>
          <a:xfrm>
            <a:off x="259457" y="4628271"/>
            <a:ext cx="479097" cy="314297"/>
          </a:xfrm>
          <a:prstGeom prst="rect">
            <a:avLst/>
          </a:prstGeom>
        </p:spPr>
      </p:pic>
    </p:spTree>
    <p:extLst>
      <p:ext uri="{BB962C8B-B14F-4D97-AF65-F5344CB8AC3E}">
        <p14:creationId xmlns:p14="http://schemas.microsoft.com/office/powerpoint/2010/main" val="1867199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478C0"/>
        </a:solidFill>
        <a:effectLst/>
      </p:bgPr>
    </p:bg>
    <p:spTree>
      <p:nvGrpSpPr>
        <p:cNvPr id="1" name="Shape 573">
          <a:extLst>
            <a:ext uri="{FF2B5EF4-FFF2-40B4-BE49-F238E27FC236}">
              <a16:creationId xmlns:a16="http://schemas.microsoft.com/office/drawing/2014/main" id="{BFE6CE44-8AE4-A84F-1A17-CBC359FD86F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55DF5F4-4703-6DEC-0C8E-6CC8A02062D6}"/>
              </a:ext>
            </a:extLst>
          </p:cNvPr>
          <p:cNvSpPr txBox="1"/>
          <p:nvPr/>
        </p:nvSpPr>
        <p:spPr>
          <a:xfrm>
            <a:off x="766688" y="1547389"/>
            <a:ext cx="2848709" cy="2092304"/>
          </a:xfrm>
          <a:prstGeom prst="rect">
            <a:avLst/>
          </a:prstGeom>
          <a:noFill/>
        </p:spPr>
        <p:txBody>
          <a:bodyPr wrap="square">
            <a:spAutoFit/>
          </a:bodyPr>
          <a:lstStyle/>
          <a:p>
            <a:pPr>
              <a:lnSpc>
                <a:spcPct val="150000"/>
              </a:lnSpc>
            </a:pPr>
            <a:r>
              <a:rPr lang="am-ET" sz="1100" dirty="0">
                <a:solidFill>
                  <a:schemeClr val="bg1"/>
                </a:solidFill>
              </a:rPr>
              <a:t>0</a:t>
            </a:r>
            <a:r>
              <a:rPr lang="en-US" sz="1100" dirty="0">
                <a:solidFill>
                  <a:schemeClr val="bg1"/>
                </a:solidFill>
              </a:rPr>
              <a:t> . </a:t>
            </a:r>
            <a:r>
              <a:rPr lang="am-ET" sz="1100" dirty="0">
                <a:solidFill>
                  <a:schemeClr val="bg1"/>
                </a:solidFill>
              </a:rPr>
              <a:t>ትዕይንታችን የሚጀምረው ከብዙ  የከነራ ሰራተኞች መሃል የተለያዩ የመስሪያ ዕቃዎችን እየዘጋጁ ኪሳቸው ታብሌት በእጃቸው ቴስተር በኪሳቸው እየከተቱ እንመለከታለን የከነራ ዌር ሃውስ ውስጥ ድግሞ ሰራተኞች የተለያዩ ዕቃዎችን እየገፉ ሲያልፉ እና  እየጫኑ የምትመዘግብ የከነራ ሴት  እንመለከታለን።</a:t>
            </a:r>
          </a:p>
          <a:p>
            <a:pPr>
              <a:lnSpc>
                <a:spcPct val="150000"/>
              </a:lnSpc>
            </a:pPr>
            <a:r>
              <a:rPr lang="en-US" sz="1100" dirty="0">
                <a:solidFill>
                  <a:schemeClr val="bg1"/>
                </a:solidFill>
              </a:rPr>
              <a:t>scene: indoor</a:t>
            </a:r>
          </a:p>
        </p:txBody>
      </p:sp>
      <p:sp>
        <p:nvSpPr>
          <p:cNvPr id="5" name="TextBox 4">
            <a:extLst>
              <a:ext uri="{FF2B5EF4-FFF2-40B4-BE49-F238E27FC236}">
                <a16:creationId xmlns:a16="http://schemas.microsoft.com/office/drawing/2014/main" id="{E8D7076D-CAAE-723A-7A4F-7FFA44338DE4}"/>
              </a:ext>
            </a:extLst>
          </p:cNvPr>
          <p:cNvSpPr txBox="1"/>
          <p:nvPr/>
        </p:nvSpPr>
        <p:spPr>
          <a:xfrm>
            <a:off x="766688" y="607087"/>
            <a:ext cx="4572000" cy="523220"/>
          </a:xfrm>
          <a:prstGeom prst="rect">
            <a:avLst/>
          </a:prstGeom>
          <a:noFill/>
        </p:spPr>
        <p:txBody>
          <a:bodyPr wrap="square">
            <a:spAutoFit/>
          </a:bodyPr>
          <a:lstStyle/>
          <a:p>
            <a:r>
              <a:rPr lang="am-ET" sz="2800" b="1" i="0" u="none" strike="noStrike" dirty="0">
                <a:solidFill>
                  <a:srgbClr val="FFFFFF"/>
                </a:solidFill>
                <a:effectLst/>
                <a:latin typeface="HH Lemd Mono" panose="02000009000000000000" pitchFamily="49" charset="0"/>
                <a:ea typeface="Geez Futura" pitchFamily="2" charset="0"/>
              </a:rPr>
              <a:t>ትዕይንት</a:t>
            </a:r>
            <a:endParaRPr lang="en-US" sz="2800" b="1" dirty="0">
              <a:latin typeface="HH Lemd Mono" panose="02000009000000000000" pitchFamily="49" charset="0"/>
              <a:ea typeface="Geez Futura" pitchFamily="2" charset="0"/>
            </a:endParaRPr>
          </a:p>
        </p:txBody>
      </p:sp>
      <p:cxnSp>
        <p:nvCxnSpPr>
          <p:cNvPr id="10" name="Straight Connector 9">
            <a:extLst>
              <a:ext uri="{FF2B5EF4-FFF2-40B4-BE49-F238E27FC236}">
                <a16:creationId xmlns:a16="http://schemas.microsoft.com/office/drawing/2014/main" id="{961BDC1C-AF92-8989-297B-C6A0C93E65A1}"/>
              </a:ext>
            </a:extLst>
          </p:cNvPr>
          <p:cNvCxnSpPr>
            <a:cxnSpLocks/>
          </p:cNvCxnSpPr>
          <p:nvPr/>
        </p:nvCxnSpPr>
        <p:spPr>
          <a:xfrm>
            <a:off x="856166" y="1114338"/>
            <a:ext cx="731716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BC5E34-2188-DEFC-C5B2-5C0CC7ABDCAD}"/>
              </a:ext>
            </a:extLst>
          </p:cNvPr>
          <p:cNvCxnSpPr>
            <a:cxnSpLocks/>
          </p:cNvCxnSpPr>
          <p:nvPr/>
        </p:nvCxnSpPr>
        <p:spPr>
          <a:xfrm>
            <a:off x="856166" y="593665"/>
            <a:ext cx="731716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D49DDA8-DAA4-BA1A-8090-336899F7B0AD}"/>
              </a:ext>
            </a:extLst>
          </p:cNvPr>
          <p:cNvPicPr>
            <a:picLocks noChangeAspect="1"/>
          </p:cNvPicPr>
          <p:nvPr/>
        </p:nvPicPr>
        <p:blipFill>
          <a:blip r:embed="rId3"/>
          <a:stretch>
            <a:fillRect/>
          </a:stretch>
        </p:blipFill>
        <p:spPr>
          <a:xfrm>
            <a:off x="259457" y="4628271"/>
            <a:ext cx="479097" cy="314297"/>
          </a:xfrm>
          <a:prstGeom prst="rect">
            <a:avLst/>
          </a:prstGeom>
        </p:spPr>
      </p:pic>
      <p:pic>
        <p:nvPicPr>
          <p:cNvPr id="3" name="Picture 2">
            <a:extLst>
              <a:ext uri="{FF2B5EF4-FFF2-40B4-BE49-F238E27FC236}">
                <a16:creationId xmlns:a16="http://schemas.microsoft.com/office/drawing/2014/main" id="{08B5C2FA-BD7E-F144-D078-BC02385D5D60}"/>
              </a:ext>
            </a:extLst>
          </p:cNvPr>
          <p:cNvPicPr>
            <a:picLocks noChangeAspect="1"/>
          </p:cNvPicPr>
          <p:nvPr/>
        </p:nvPicPr>
        <p:blipFill>
          <a:blip r:embed="rId4"/>
          <a:stretch>
            <a:fillRect/>
          </a:stretch>
        </p:blipFill>
        <p:spPr>
          <a:xfrm>
            <a:off x="4028430" y="1368083"/>
            <a:ext cx="1874520" cy="1874520"/>
          </a:xfrm>
          <a:prstGeom prst="rect">
            <a:avLst/>
          </a:prstGeom>
        </p:spPr>
      </p:pic>
      <p:pic>
        <p:nvPicPr>
          <p:cNvPr id="7" name="Picture 6">
            <a:extLst>
              <a:ext uri="{FF2B5EF4-FFF2-40B4-BE49-F238E27FC236}">
                <a16:creationId xmlns:a16="http://schemas.microsoft.com/office/drawing/2014/main" id="{BBC6920E-ADDB-7726-7968-BC8925ACDDA0}"/>
              </a:ext>
            </a:extLst>
          </p:cNvPr>
          <p:cNvPicPr>
            <a:picLocks noChangeAspect="1"/>
          </p:cNvPicPr>
          <p:nvPr/>
        </p:nvPicPr>
        <p:blipFill>
          <a:blip r:embed="rId5"/>
          <a:stretch>
            <a:fillRect/>
          </a:stretch>
        </p:blipFill>
        <p:spPr>
          <a:xfrm>
            <a:off x="5902950" y="1368083"/>
            <a:ext cx="1874049" cy="1874049"/>
          </a:xfrm>
          <a:prstGeom prst="rect">
            <a:avLst/>
          </a:prstGeom>
        </p:spPr>
      </p:pic>
      <p:pic>
        <p:nvPicPr>
          <p:cNvPr id="9" name="Picture 8">
            <a:extLst>
              <a:ext uri="{FF2B5EF4-FFF2-40B4-BE49-F238E27FC236}">
                <a16:creationId xmlns:a16="http://schemas.microsoft.com/office/drawing/2014/main" id="{97ACD507-B23D-825D-F49A-8FBC0717405D}"/>
              </a:ext>
            </a:extLst>
          </p:cNvPr>
          <p:cNvPicPr>
            <a:picLocks noChangeAspect="1"/>
          </p:cNvPicPr>
          <p:nvPr/>
        </p:nvPicPr>
        <p:blipFill>
          <a:blip r:embed="rId6"/>
          <a:stretch>
            <a:fillRect/>
          </a:stretch>
        </p:blipFill>
        <p:spPr>
          <a:xfrm>
            <a:off x="4028430" y="3238147"/>
            <a:ext cx="2852052" cy="1901368"/>
          </a:xfrm>
          <a:prstGeom prst="rect">
            <a:avLst/>
          </a:prstGeom>
        </p:spPr>
      </p:pic>
    </p:spTree>
    <p:extLst>
      <p:ext uri="{BB962C8B-B14F-4D97-AF65-F5344CB8AC3E}">
        <p14:creationId xmlns:p14="http://schemas.microsoft.com/office/powerpoint/2010/main" val="3491697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478C0"/>
        </a:solidFill>
        <a:effectLst/>
      </p:bgPr>
    </p:bg>
    <p:spTree>
      <p:nvGrpSpPr>
        <p:cNvPr id="1" name="Shape 573">
          <a:extLst>
            <a:ext uri="{FF2B5EF4-FFF2-40B4-BE49-F238E27FC236}">
              <a16:creationId xmlns:a16="http://schemas.microsoft.com/office/drawing/2014/main" id="{C3B9AF39-CBF8-79AF-69B9-6BF4C7A540E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BA0355B-C6DF-90B6-2552-0A21DD9B4B79}"/>
              </a:ext>
            </a:extLst>
          </p:cNvPr>
          <p:cNvSpPr txBox="1"/>
          <p:nvPr/>
        </p:nvSpPr>
        <p:spPr>
          <a:xfrm>
            <a:off x="759657" y="1174595"/>
            <a:ext cx="3594295" cy="1076641"/>
          </a:xfrm>
          <a:prstGeom prst="rect">
            <a:avLst/>
          </a:prstGeom>
          <a:noFill/>
        </p:spPr>
        <p:txBody>
          <a:bodyPr wrap="square">
            <a:spAutoFit/>
          </a:bodyPr>
          <a:lstStyle/>
          <a:p>
            <a:pPr>
              <a:lnSpc>
                <a:spcPct val="150000"/>
              </a:lnSpc>
            </a:pPr>
            <a:r>
              <a:rPr lang="am-ET" sz="1100" dirty="0">
                <a:solidFill>
                  <a:schemeClr val="bg1"/>
                </a:solidFill>
              </a:rPr>
              <a:t>1</a:t>
            </a:r>
            <a:r>
              <a:rPr lang="en-US" sz="1100" dirty="0">
                <a:solidFill>
                  <a:schemeClr val="bg1"/>
                </a:solidFill>
              </a:rPr>
              <a:t> .</a:t>
            </a:r>
            <a:r>
              <a:rPr lang="am-ET" sz="1100" dirty="0">
                <a:solidFill>
                  <a:schemeClr val="bg1"/>
                </a:solidFill>
              </a:rPr>
              <a:t>ትዕይንት 0 ላይ  ሲዘጋጁየደንብ ካየናቸው የከነራ ሰራተኞች መሃል ሀላፊያቸውን አጅበው ከመሃል በሸሚዝ በሱፍ ጨርቅ ያለ ጎልማሳ ከመሃከላቸው ሆኖ ወደፊት ሲመጡ እንመለከታለን </a:t>
            </a:r>
          </a:p>
          <a:p>
            <a:pPr>
              <a:lnSpc>
                <a:spcPct val="150000"/>
              </a:lnSpc>
            </a:pPr>
            <a:r>
              <a:rPr lang="en-US" sz="1100" dirty="0">
                <a:solidFill>
                  <a:schemeClr val="bg1"/>
                </a:solidFill>
              </a:rPr>
              <a:t>scene: outdoor</a:t>
            </a:r>
          </a:p>
        </p:txBody>
      </p:sp>
      <p:sp>
        <p:nvSpPr>
          <p:cNvPr id="5" name="TextBox 4">
            <a:extLst>
              <a:ext uri="{FF2B5EF4-FFF2-40B4-BE49-F238E27FC236}">
                <a16:creationId xmlns:a16="http://schemas.microsoft.com/office/drawing/2014/main" id="{7A788388-E1C6-43DE-32DF-9A5212D85ECB}"/>
              </a:ext>
            </a:extLst>
          </p:cNvPr>
          <p:cNvSpPr txBox="1"/>
          <p:nvPr/>
        </p:nvSpPr>
        <p:spPr>
          <a:xfrm>
            <a:off x="766688" y="607087"/>
            <a:ext cx="4572000" cy="523220"/>
          </a:xfrm>
          <a:prstGeom prst="rect">
            <a:avLst/>
          </a:prstGeom>
          <a:noFill/>
        </p:spPr>
        <p:txBody>
          <a:bodyPr wrap="square">
            <a:spAutoFit/>
          </a:bodyPr>
          <a:lstStyle/>
          <a:p>
            <a:r>
              <a:rPr lang="am-ET" sz="2800" b="1" i="0" u="none" strike="noStrike" dirty="0">
                <a:solidFill>
                  <a:srgbClr val="FFFFFF"/>
                </a:solidFill>
                <a:effectLst/>
                <a:latin typeface="HH Lemd Mono" panose="02000009000000000000" pitchFamily="49" charset="0"/>
                <a:ea typeface="Geez Futura" pitchFamily="2" charset="0"/>
              </a:rPr>
              <a:t>ትዕይንት</a:t>
            </a:r>
            <a:endParaRPr lang="en-US" sz="2800" b="1" dirty="0">
              <a:latin typeface="HH Lemd Mono" panose="02000009000000000000" pitchFamily="49" charset="0"/>
              <a:ea typeface="Geez Futura" pitchFamily="2" charset="0"/>
            </a:endParaRPr>
          </a:p>
        </p:txBody>
      </p:sp>
      <p:sp>
        <p:nvSpPr>
          <p:cNvPr id="7" name="TextBox 6">
            <a:extLst>
              <a:ext uri="{FF2B5EF4-FFF2-40B4-BE49-F238E27FC236}">
                <a16:creationId xmlns:a16="http://schemas.microsoft.com/office/drawing/2014/main" id="{6CEA511F-68B1-28BC-B63F-59106789D41D}"/>
              </a:ext>
            </a:extLst>
          </p:cNvPr>
          <p:cNvSpPr txBox="1"/>
          <p:nvPr/>
        </p:nvSpPr>
        <p:spPr>
          <a:xfrm>
            <a:off x="4783017" y="1130307"/>
            <a:ext cx="3594295" cy="1076641"/>
          </a:xfrm>
          <a:prstGeom prst="rect">
            <a:avLst/>
          </a:prstGeom>
          <a:noFill/>
        </p:spPr>
        <p:txBody>
          <a:bodyPr wrap="square">
            <a:spAutoFit/>
          </a:bodyPr>
          <a:lstStyle/>
          <a:p>
            <a:pPr>
              <a:lnSpc>
                <a:spcPct val="150000"/>
              </a:lnSpc>
            </a:pPr>
            <a:r>
              <a:rPr lang="en-US" sz="1100" dirty="0">
                <a:solidFill>
                  <a:schemeClr val="bg1"/>
                </a:solidFill>
              </a:rPr>
              <a:t>2 . </a:t>
            </a:r>
            <a:r>
              <a:rPr lang="am-ET" sz="1100" dirty="0">
                <a:solidFill>
                  <a:schemeClr val="bg1"/>
                </a:solidFill>
              </a:rPr>
              <a:t>ሀላፊው እና ኢንጂነሮቹ እየመጡ እያለ አራት ደንበኛዎች በሚአምር ቢሮ ውስጥ ዘርዘር ብለው ተወምጠው ከመሃል አንዱ ዞር ሲሉ    ፈገግ እያሉ ወደ እነሱ አቅጣጫ ሲመለከቱ  እናያለን   </a:t>
            </a:r>
            <a:endParaRPr lang="en-US" sz="1100" dirty="0">
              <a:solidFill>
                <a:schemeClr val="bg1"/>
              </a:solidFill>
            </a:endParaRPr>
          </a:p>
          <a:p>
            <a:pPr>
              <a:lnSpc>
                <a:spcPct val="150000"/>
              </a:lnSpc>
            </a:pPr>
            <a:r>
              <a:rPr lang="en-US" sz="1100" dirty="0">
                <a:solidFill>
                  <a:schemeClr val="bg1"/>
                </a:solidFill>
              </a:rPr>
              <a:t>scene: outdoor </a:t>
            </a:r>
          </a:p>
        </p:txBody>
      </p:sp>
      <p:cxnSp>
        <p:nvCxnSpPr>
          <p:cNvPr id="10" name="Straight Connector 9">
            <a:extLst>
              <a:ext uri="{FF2B5EF4-FFF2-40B4-BE49-F238E27FC236}">
                <a16:creationId xmlns:a16="http://schemas.microsoft.com/office/drawing/2014/main" id="{459EED58-B98C-5C0F-F724-591F721517F0}"/>
              </a:ext>
            </a:extLst>
          </p:cNvPr>
          <p:cNvCxnSpPr>
            <a:cxnSpLocks/>
          </p:cNvCxnSpPr>
          <p:nvPr/>
        </p:nvCxnSpPr>
        <p:spPr>
          <a:xfrm>
            <a:off x="856166" y="1114338"/>
            <a:ext cx="731716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4AA1DFA-8282-E69F-968B-4CA3E7DCECC5}"/>
              </a:ext>
            </a:extLst>
          </p:cNvPr>
          <p:cNvCxnSpPr>
            <a:cxnSpLocks/>
          </p:cNvCxnSpPr>
          <p:nvPr/>
        </p:nvCxnSpPr>
        <p:spPr>
          <a:xfrm>
            <a:off x="856166" y="593665"/>
            <a:ext cx="731716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B571193-BB21-18BB-933B-6426EEBD6B63}"/>
              </a:ext>
            </a:extLst>
          </p:cNvPr>
          <p:cNvPicPr>
            <a:picLocks noChangeAspect="1"/>
          </p:cNvPicPr>
          <p:nvPr/>
        </p:nvPicPr>
        <p:blipFill>
          <a:blip r:embed="rId3"/>
          <a:stretch>
            <a:fillRect/>
          </a:stretch>
        </p:blipFill>
        <p:spPr>
          <a:xfrm>
            <a:off x="259457" y="4628271"/>
            <a:ext cx="479097" cy="314297"/>
          </a:xfrm>
          <a:prstGeom prst="rect">
            <a:avLst/>
          </a:prstGeom>
        </p:spPr>
      </p:pic>
      <p:pic>
        <p:nvPicPr>
          <p:cNvPr id="3" name="Picture 2">
            <a:extLst>
              <a:ext uri="{FF2B5EF4-FFF2-40B4-BE49-F238E27FC236}">
                <a16:creationId xmlns:a16="http://schemas.microsoft.com/office/drawing/2014/main" id="{44EDB688-E66D-AB79-6F99-C6FDAFE59324}"/>
              </a:ext>
            </a:extLst>
          </p:cNvPr>
          <p:cNvPicPr>
            <a:picLocks noChangeAspect="1"/>
          </p:cNvPicPr>
          <p:nvPr/>
        </p:nvPicPr>
        <p:blipFill>
          <a:blip r:embed="rId4"/>
          <a:stretch>
            <a:fillRect/>
          </a:stretch>
        </p:blipFill>
        <p:spPr>
          <a:xfrm>
            <a:off x="952500" y="2217917"/>
            <a:ext cx="2602027" cy="2602027"/>
          </a:xfrm>
          <a:prstGeom prst="rect">
            <a:avLst/>
          </a:prstGeom>
        </p:spPr>
      </p:pic>
      <p:pic>
        <p:nvPicPr>
          <p:cNvPr id="2" name="Picture 1">
            <a:extLst>
              <a:ext uri="{FF2B5EF4-FFF2-40B4-BE49-F238E27FC236}">
                <a16:creationId xmlns:a16="http://schemas.microsoft.com/office/drawing/2014/main" id="{8A28DC27-7CBC-08E6-12B8-BAEC2F6A0A2C}"/>
              </a:ext>
            </a:extLst>
          </p:cNvPr>
          <p:cNvPicPr>
            <a:picLocks noChangeAspect="1"/>
          </p:cNvPicPr>
          <p:nvPr/>
        </p:nvPicPr>
        <p:blipFill>
          <a:blip r:embed="rId5"/>
          <a:stretch>
            <a:fillRect/>
          </a:stretch>
        </p:blipFill>
        <p:spPr>
          <a:xfrm>
            <a:off x="4783017" y="2283188"/>
            <a:ext cx="4216090" cy="2659380"/>
          </a:xfrm>
          <a:prstGeom prst="rect">
            <a:avLst/>
          </a:prstGeom>
        </p:spPr>
      </p:pic>
    </p:spTree>
    <p:extLst>
      <p:ext uri="{BB962C8B-B14F-4D97-AF65-F5344CB8AC3E}">
        <p14:creationId xmlns:p14="http://schemas.microsoft.com/office/powerpoint/2010/main" val="2401616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478C0"/>
        </a:solidFill>
        <a:effectLst/>
      </p:bgPr>
    </p:bg>
    <p:spTree>
      <p:nvGrpSpPr>
        <p:cNvPr id="1" name="Shape 573">
          <a:extLst>
            <a:ext uri="{FF2B5EF4-FFF2-40B4-BE49-F238E27FC236}">
              <a16:creationId xmlns:a16="http://schemas.microsoft.com/office/drawing/2014/main" id="{5F3CE510-9996-6E4F-3B47-7D390AED8E0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919B0BE-7C66-516A-62E0-9CA3A80F7196}"/>
              </a:ext>
            </a:extLst>
          </p:cNvPr>
          <p:cNvSpPr txBox="1"/>
          <p:nvPr/>
        </p:nvSpPr>
        <p:spPr>
          <a:xfrm>
            <a:off x="759657" y="1174595"/>
            <a:ext cx="3594295" cy="1330557"/>
          </a:xfrm>
          <a:prstGeom prst="rect">
            <a:avLst/>
          </a:prstGeom>
          <a:noFill/>
        </p:spPr>
        <p:txBody>
          <a:bodyPr wrap="square">
            <a:spAutoFit/>
          </a:bodyPr>
          <a:lstStyle/>
          <a:p>
            <a:pPr>
              <a:lnSpc>
                <a:spcPct val="150000"/>
              </a:lnSpc>
            </a:pPr>
            <a:r>
              <a:rPr lang="en-US" sz="1100" dirty="0">
                <a:solidFill>
                  <a:schemeClr val="bg1"/>
                </a:solidFill>
              </a:rPr>
              <a:t>3 . </a:t>
            </a:r>
            <a:r>
              <a:rPr lang="am-ET" sz="1100" dirty="0">
                <a:solidFill>
                  <a:schemeClr val="bg1"/>
                </a:solidFill>
              </a:rPr>
              <a:t>ሀላፊውን አጅበው ከመጡት ትዕይንት 0 ላይ ካየናቸውኢንጂነሮች መሃል ተቀንሰው ግራ እና ቀኝ ሲበተኑ ሱፍ የለበሰው ሃላፊው ሲያይዋቸው የነበሩትን ወደ 4 ደንበኞች ደንበኞችን ሲያመራ እንመለከታለን </a:t>
            </a:r>
            <a:endParaRPr lang="en-US" sz="1100" dirty="0">
              <a:solidFill>
                <a:schemeClr val="bg1"/>
              </a:solidFill>
            </a:endParaRPr>
          </a:p>
          <a:p>
            <a:pPr>
              <a:lnSpc>
                <a:spcPct val="150000"/>
              </a:lnSpc>
            </a:pPr>
            <a:r>
              <a:rPr lang="en-US" sz="1100" dirty="0">
                <a:solidFill>
                  <a:schemeClr val="bg1"/>
                </a:solidFill>
              </a:rPr>
              <a:t>scene: outdoor</a:t>
            </a:r>
          </a:p>
        </p:txBody>
      </p:sp>
      <p:sp>
        <p:nvSpPr>
          <p:cNvPr id="5" name="TextBox 4">
            <a:extLst>
              <a:ext uri="{FF2B5EF4-FFF2-40B4-BE49-F238E27FC236}">
                <a16:creationId xmlns:a16="http://schemas.microsoft.com/office/drawing/2014/main" id="{49CA26D1-CF43-DA2C-8529-750BEA58EF33}"/>
              </a:ext>
            </a:extLst>
          </p:cNvPr>
          <p:cNvSpPr txBox="1"/>
          <p:nvPr/>
        </p:nvSpPr>
        <p:spPr>
          <a:xfrm>
            <a:off x="766688" y="607087"/>
            <a:ext cx="4572000" cy="523220"/>
          </a:xfrm>
          <a:prstGeom prst="rect">
            <a:avLst/>
          </a:prstGeom>
          <a:noFill/>
        </p:spPr>
        <p:txBody>
          <a:bodyPr wrap="square">
            <a:spAutoFit/>
          </a:bodyPr>
          <a:lstStyle/>
          <a:p>
            <a:r>
              <a:rPr lang="am-ET" sz="2800" b="1" i="0" u="none" strike="noStrike" dirty="0">
                <a:solidFill>
                  <a:srgbClr val="FFFFFF"/>
                </a:solidFill>
                <a:effectLst/>
                <a:latin typeface="HH Lemd Mono" panose="02000009000000000000" pitchFamily="49" charset="0"/>
                <a:ea typeface="Geez Futura" pitchFamily="2" charset="0"/>
              </a:rPr>
              <a:t>ትዕይንት</a:t>
            </a:r>
            <a:endParaRPr lang="en-US" sz="2800" b="1" dirty="0">
              <a:latin typeface="HH Lemd Mono" panose="02000009000000000000" pitchFamily="49" charset="0"/>
              <a:ea typeface="Geez Futura" pitchFamily="2" charset="0"/>
            </a:endParaRPr>
          </a:p>
        </p:txBody>
      </p:sp>
      <p:sp>
        <p:nvSpPr>
          <p:cNvPr id="7" name="TextBox 6">
            <a:extLst>
              <a:ext uri="{FF2B5EF4-FFF2-40B4-BE49-F238E27FC236}">
                <a16:creationId xmlns:a16="http://schemas.microsoft.com/office/drawing/2014/main" id="{F16BEA9A-C756-65E4-225D-FC2473EDBFE3}"/>
              </a:ext>
            </a:extLst>
          </p:cNvPr>
          <p:cNvSpPr txBox="1"/>
          <p:nvPr/>
        </p:nvSpPr>
        <p:spPr>
          <a:xfrm>
            <a:off x="4783017" y="1130307"/>
            <a:ext cx="3594295" cy="2092304"/>
          </a:xfrm>
          <a:prstGeom prst="rect">
            <a:avLst/>
          </a:prstGeom>
          <a:noFill/>
        </p:spPr>
        <p:txBody>
          <a:bodyPr wrap="square">
            <a:spAutoFit/>
          </a:bodyPr>
          <a:lstStyle/>
          <a:p>
            <a:pPr>
              <a:lnSpc>
                <a:spcPct val="150000"/>
              </a:lnSpc>
            </a:pPr>
            <a:r>
              <a:rPr lang="en-US" sz="1100" dirty="0">
                <a:solidFill>
                  <a:schemeClr val="bg1"/>
                </a:solidFill>
              </a:rPr>
              <a:t>4 . </a:t>
            </a:r>
            <a:r>
              <a:rPr lang="am-ET" sz="1100" dirty="0">
                <a:solidFill>
                  <a:schemeClr val="bg1"/>
                </a:solidFill>
              </a:rPr>
              <a:t>የኢንጂነሮች ሀላፊ አጠገቡ ያለውን የዳታ ሴንተር   ዲዛይን አሳይቶ ዲዛይኑን ሲጠቁማቸው ካሜራችን ዝቅ ብሎ ሀላፊውን አጅበውት ከመጡት ወደ ስራ ከሄዱት መሃል አንዱ ከህንጻ ስር የመበየጃ መከላከያ ፊቱ ላይ አድርጎ በይዶ ቀና ሲል የተለያየ ከለር ያላቸውን ኬብሎች እጃቸው ውስጥ ከተው  ወንዱን መጀመሪያ ካየናቸው 4 ደንበኖች መህላ አንዱን ደንበኛ ሲያልፋት እንመለከታለን </a:t>
            </a:r>
            <a:endParaRPr lang="en-US" sz="1100" dirty="0">
              <a:solidFill>
                <a:schemeClr val="bg1"/>
              </a:solidFill>
            </a:endParaRPr>
          </a:p>
          <a:p>
            <a:pPr>
              <a:lnSpc>
                <a:spcPct val="150000"/>
              </a:lnSpc>
            </a:pPr>
            <a:r>
              <a:rPr lang="en-US" sz="1100" dirty="0">
                <a:solidFill>
                  <a:schemeClr val="bg1"/>
                </a:solidFill>
              </a:rPr>
              <a:t>scene: outdoor and indoor</a:t>
            </a:r>
          </a:p>
        </p:txBody>
      </p:sp>
      <p:pic>
        <p:nvPicPr>
          <p:cNvPr id="3" name="Google Shape;99;p18">
            <a:extLst>
              <a:ext uri="{FF2B5EF4-FFF2-40B4-BE49-F238E27FC236}">
                <a16:creationId xmlns:a16="http://schemas.microsoft.com/office/drawing/2014/main" id="{784A5A6D-2D1C-3B6D-1105-F3472A3FAE13}"/>
              </a:ext>
            </a:extLst>
          </p:cNvPr>
          <p:cNvPicPr preferRelativeResize="0"/>
          <p:nvPr/>
        </p:nvPicPr>
        <p:blipFill>
          <a:blip r:embed="rId3">
            <a:alphaModFix/>
          </a:blip>
          <a:stretch>
            <a:fillRect/>
          </a:stretch>
        </p:blipFill>
        <p:spPr>
          <a:xfrm>
            <a:off x="766688" y="3124625"/>
            <a:ext cx="1870495" cy="1263502"/>
          </a:xfrm>
          <a:prstGeom prst="rect">
            <a:avLst/>
          </a:prstGeom>
          <a:noFill/>
          <a:ln>
            <a:noFill/>
          </a:ln>
        </p:spPr>
      </p:pic>
      <p:pic>
        <p:nvPicPr>
          <p:cNvPr id="4" name="Google Shape;100;p18">
            <a:extLst>
              <a:ext uri="{FF2B5EF4-FFF2-40B4-BE49-F238E27FC236}">
                <a16:creationId xmlns:a16="http://schemas.microsoft.com/office/drawing/2014/main" id="{7AB190A9-6CCF-C646-C9C5-07A0FC43E764}"/>
              </a:ext>
            </a:extLst>
          </p:cNvPr>
          <p:cNvPicPr preferRelativeResize="0"/>
          <p:nvPr/>
        </p:nvPicPr>
        <p:blipFill>
          <a:blip r:embed="rId4">
            <a:alphaModFix/>
          </a:blip>
          <a:stretch>
            <a:fillRect/>
          </a:stretch>
        </p:blipFill>
        <p:spPr>
          <a:xfrm>
            <a:off x="2637183" y="3115227"/>
            <a:ext cx="1773883" cy="1272900"/>
          </a:xfrm>
          <a:prstGeom prst="rect">
            <a:avLst/>
          </a:prstGeom>
          <a:noFill/>
          <a:ln>
            <a:noFill/>
          </a:ln>
        </p:spPr>
      </p:pic>
      <p:pic>
        <p:nvPicPr>
          <p:cNvPr id="8" name="Google Shape;101;p18">
            <a:extLst>
              <a:ext uri="{FF2B5EF4-FFF2-40B4-BE49-F238E27FC236}">
                <a16:creationId xmlns:a16="http://schemas.microsoft.com/office/drawing/2014/main" id="{A6442F89-B2EC-1425-5A12-FFD1CAA76F6D}"/>
              </a:ext>
            </a:extLst>
          </p:cNvPr>
          <p:cNvPicPr preferRelativeResize="0"/>
          <p:nvPr/>
        </p:nvPicPr>
        <p:blipFill rotWithShape="1">
          <a:blip r:embed="rId5">
            <a:alphaModFix/>
          </a:blip>
          <a:srcRect l="25931"/>
          <a:stretch/>
        </p:blipFill>
        <p:spPr>
          <a:xfrm>
            <a:off x="4783017" y="3115227"/>
            <a:ext cx="1473579" cy="1206000"/>
          </a:xfrm>
          <a:prstGeom prst="rect">
            <a:avLst/>
          </a:prstGeom>
          <a:noFill/>
          <a:ln>
            <a:noFill/>
          </a:ln>
        </p:spPr>
      </p:pic>
      <p:pic>
        <p:nvPicPr>
          <p:cNvPr id="10" name="Google Shape;103;p18">
            <a:extLst>
              <a:ext uri="{FF2B5EF4-FFF2-40B4-BE49-F238E27FC236}">
                <a16:creationId xmlns:a16="http://schemas.microsoft.com/office/drawing/2014/main" id="{1862F28B-640E-D890-C75A-D29015A043EB}"/>
              </a:ext>
            </a:extLst>
          </p:cNvPr>
          <p:cNvPicPr preferRelativeResize="0"/>
          <p:nvPr/>
        </p:nvPicPr>
        <p:blipFill>
          <a:blip r:embed="rId6">
            <a:alphaModFix/>
          </a:blip>
          <a:stretch>
            <a:fillRect/>
          </a:stretch>
        </p:blipFill>
        <p:spPr>
          <a:xfrm>
            <a:off x="7143842" y="3108172"/>
            <a:ext cx="1627425" cy="1227325"/>
          </a:xfrm>
          <a:prstGeom prst="rect">
            <a:avLst/>
          </a:prstGeom>
          <a:noFill/>
          <a:ln>
            <a:noFill/>
          </a:ln>
        </p:spPr>
      </p:pic>
      <p:cxnSp>
        <p:nvCxnSpPr>
          <p:cNvPr id="11" name="Straight Connector 10">
            <a:extLst>
              <a:ext uri="{FF2B5EF4-FFF2-40B4-BE49-F238E27FC236}">
                <a16:creationId xmlns:a16="http://schemas.microsoft.com/office/drawing/2014/main" id="{63AFD00E-9BCD-DD28-2D46-B092EBA8CE58}"/>
              </a:ext>
            </a:extLst>
          </p:cNvPr>
          <p:cNvCxnSpPr>
            <a:cxnSpLocks/>
          </p:cNvCxnSpPr>
          <p:nvPr/>
        </p:nvCxnSpPr>
        <p:spPr>
          <a:xfrm>
            <a:off x="856166" y="1114338"/>
            <a:ext cx="731716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BCC03C1-E8DB-8775-4F16-C783A32E08D0}"/>
              </a:ext>
            </a:extLst>
          </p:cNvPr>
          <p:cNvCxnSpPr>
            <a:cxnSpLocks/>
          </p:cNvCxnSpPr>
          <p:nvPr/>
        </p:nvCxnSpPr>
        <p:spPr>
          <a:xfrm>
            <a:off x="856166" y="593665"/>
            <a:ext cx="731716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96286C7-633F-90E8-6DD8-817A42DD8269}"/>
              </a:ext>
            </a:extLst>
          </p:cNvPr>
          <p:cNvPicPr>
            <a:picLocks noChangeAspect="1"/>
          </p:cNvPicPr>
          <p:nvPr/>
        </p:nvPicPr>
        <p:blipFill>
          <a:blip r:embed="rId7"/>
          <a:stretch>
            <a:fillRect/>
          </a:stretch>
        </p:blipFill>
        <p:spPr>
          <a:xfrm>
            <a:off x="259457" y="4628271"/>
            <a:ext cx="479097" cy="314297"/>
          </a:xfrm>
          <a:prstGeom prst="rect">
            <a:avLst/>
          </a:prstGeom>
        </p:spPr>
      </p:pic>
      <p:pic>
        <p:nvPicPr>
          <p:cNvPr id="14" name="Picture 13">
            <a:extLst>
              <a:ext uri="{FF2B5EF4-FFF2-40B4-BE49-F238E27FC236}">
                <a16:creationId xmlns:a16="http://schemas.microsoft.com/office/drawing/2014/main" id="{C0FB82F1-541B-9459-273E-42F4011B44B1}"/>
              </a:ext>
            </a:extLst>
          </p:cNvPr>
          <p:cNvPicPr>
            <a:picLocks noChangeAspect="1"/>
          </p:cNvPicPr>
          <p:nvPr/>
        </p:nvPicPr>
        <p:blipFill>
          <a:blip r:embed="rId8"/>
          <a:stretch>
            <a:fillRect/>
          </a:stretch>
        </p:blipFill>
        <p:spPr>
          <a:xfrm>
            <a:off x="5947775" y="3108172"/>
            <a:ext cx="1504888" cy="1004243"/>
          </a:xfrm>
          <a:prstGeom prst="rect">
            <a:avLst/>
          </a:prstGeom>
        </p:spPr>
      </p:pic>
    </p:spTree>
    <p:extLst>
      <p:ext uri="{BB962C8B-B14F-4D97-AF65-F5344CB8AC3E}">
        <p14:creationId xmlns:p14="http://schemas.microsoft.com/office/powerpoint/2010/main" val="929889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478C0"/>
        </a:solidFill>
        <a:effectLst/>
      </p:bgPr>
    </p:bg>
    <p:spTree>
      <p:nvGrpSpPr>
        <p:cNvPr id="1" name="Shape 573">
          <a:extLst>
            <a:ext uri="{FF2B5EF4-FFF2-40B4-BE49-F238E27FC236}">
              <a16:creationId xmlns:a16="http://schemas.microsoft.com/office/drawing/2014/main" id="{D437DD35-0DC4-6B1F-B8D9-99BFAAB4CCC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F39FF79-BC54-5DDB-0D8A-53A9F2214FC1}"/>
              </a:ext>
            </a:extLst>
          </p:cNvPr>
          <p:cNvSpPr txBox="1"/>
          <p:nvPr/>
        </p:nvSpPr>
        <p:spPr>
          <a:xfrm>
            <a:off x="759657" y="1174595"/>
            <a:ext cx="3594295" cy="1076641"/>
          </a:xfrm>
          <a:prstGeom prst="rect">
            <a:avLst/>
          </a:prstGeom>
          <a:noFill/>
        </p:spPr>
        <p:txBody>
          <a:bodyPr wrap="square">
            <a:spAutoFit/>
          </a:bodyPr>
          <a:lstStyle/>
          <a:p>
            <a:pPr>
              <a:lnSpc>
                <a:spcPct val="150000"/>
              </a:lnSpc>
            </a:pPr>
            <a:r>
              <a:rPr lang="en-US" sz="1100" dirty="0">
                <a:solidFill>
                  <a:schemeClr val="bg1"/>
                </a:solidFill>
              </a:rPr>
              <a:t>5 .</a:t>
            </a:r>
            <a:r>
              <a:rPr lang="am-ET" sz="1100" dirty="0">
                <a:solidFill>
                  <a:schemeClr val="bg1"/>
                </a:solidFill>
              </a:rPr>
              <a:t>ከመጡት 4 ደነበኞች መሃል አንደኛዋ   ደንበኛ  አንድ ክፍል ከፍታ ስትገባ  አንድ ተቆጣጣሪ የሲስተም ሼዶችን መዝግቦ በር ዘግቶ ሲወጣ  እንመለከታለን </a:t>
            </a:r>
            <a:endParaRPr lang="en-US" sz="1100" dirty="0">
              <a:solidFill>
                <a:schemeClr val="bg1"/>
              </a:solidFill>
            </a:endParaRPr>
          </a:p>
          <a:p>
            <a:pPr>
              <a:lnSpc>
                <a:spcPct val="150000"/>
              </a:lnSpc>
            </a:pPr>
            <a:r>
              <a:rPr lang="en-US" sz="1100" dirty="0">
                <a:solidFill>
                  <a:schemeClr val="bg1"/>
                </a:solidFill>
              </a:rPr>
              <a:t>scene: indoor</a:t>
            </a:r>
          </a:p>
        </p:txBody>
      </p:sp>
      <p:sp>
        <p:nvSpPr>
          <p:cNvPr id="5" name="TextBox 4">
            <a:extLst>
              <a:ext uri="{FF2B5EF4-FFF2-40B4-BE49-F238E27FC236}">
                <a16:creationId xmlns:a16="http://schemas.microsoft.com/office/drawing/2014/main" id="{42E17EAD-FDF2-BCB9-9932-BD56496E4D49}"/>
              </a:ext>
            </a:extLst>
          </p:cNvPr>
          <p:cNvSpPr txBox="1"/>
          <p:nvPr/>
        </p:nvSpPr>
        <p:spPr>
          <a:xfrm>
            <a:off x="766688" y="607087"/>
            <a:ext cx="4572000" cy="523220"/>
          </a:xfrm>
          <a:prstGeom prst="rect">
            <a:avLst/>
          </a:prstGeom>
          <a:noFill/>
        </p:spPr>
        <p:txBody>
          <a:bodyPr wrap="square">
            <a:spAutoFit/>
          </a:bodyPr>
          <a:lstStyle/>
          <a:p>
            <a:r>
              <a:rPr lang="am-ET" sz="2800" b="1" i="0" u="none" strike="noStrike" dirty="0">
                <a:solidFill>
                  <a:srgbClr val="FFFFFF"/>
                </a:solidFill>
                <a:effectLst/>
                <a:latin typeface="HH Lemd Mono" panose="02000009000000000000" pitchFamily="49" charset="0"/>
                <a:ea typeface="Geez Futura" pitchFamily="2" charset="0"/>
              </a:rPr>
              <a:t>ትዕይንት</a:t>
            </a:r>
            <a:endParaRPr lang="en-US" sz="2800" b="1" dirty="0">
              <a:latin typeface="HH Lemd Mono" panose="02000009000000000000" pitchFamily="49" charset="0"/>
              <a:ea typeface="Geez Futura" pitchFamily="2" charset="0"/>
            </a:endParaRPr>
          </a:p>
        </p:txBody>
      </p:sp>
      <p:sp>
        <p:nvSpPr>
          <p:cNvPr id="7" name="TextBox 6">
            <a:extLst>
              <a:ext uri="{FF2B5EF4-FFF2-40B4-BE49-F238E27FC236}">
                <a16:creationId xmlns:a16="http://schemas.microsoft.com/office/drawing/2014/main" id="{3B5127E0-A3F1-F942-D688-AE9660831B7C}"/>
              </a:ext>
            </a:extLst>
          </p:cNvPr>
          <p:cNvSpPr txBox="1"/>
          <p:nvPr/>
        </p:nvSpPr>
        <p:spPr>
          <a:xfrm>
            <a:off x="4783017" y="1130307"/>
            <a:ext cx="3594295" cy="1330557"/>
          </a:xfrm>
          <a:prstGeom prst="rect">
            <a:avLst/>
          </a:prstGeom>
          <a:noFill/>
        </p:spPr>
        <p:txBody>
          <a:bodyPr wrap="square">
            <a:spAutoFit/>
          </a:bodyPr>
          <a:lstStyle/>
          <a:p>
            <a:pPr>
              <a:lnSpc>
                <a:spcPct val="150000"/>
              </a:lnSpc>
            </a:pPr>
            <a:r>
              <a:rPr lang="en-US" sz="1100" dirty="0">
                <a:solidFill>
                  <a:schemeClr val="bg1"/>
                </a:solidFill>
              </a:rPr>
              <a:t>6 . </a:t>
            </a:r>
            <a:r>
              <a:rPr lang="am-ET" sz="1100" dirty="0">
                <a:solidFill>
                  <a:schemeClr val="bg1"/>
                </a:solidFill>
              </a:rPr>
              <a:t>የኢንጂነሮቹ ሀላፊ  ከሴቷ ደንበኛ ጋር ኮንፒተር ፊት ተደርድረው ሚቆጣጠሩትን ኮንፒተሮች  ሲያሳያት ካሜራችን ወደ ኮንፒዩተሩ ውስጥ ገብቶ መጀመሪያ ዌርሃውስ ውስጥ ያየናቸው ሲጭኑ የነበሩት  ሰራተኞች ዘመናዊ መኪናውሞልተው እየሄዱ እንመለከታለን   </a:t>
            </a:r>
            <a:r>
              <a:rPr lang="en-US" sz="1100" dirty="0">
                <a:solidFill>
                  <a:schemeClr val="bg1"/>
                </a:solidFill>
              </a:rPr>
              <a:t>scene: indoor</a:t>
            </a:r>
          </a:p>
        </p:txBody>
      </p:sp>
      <p:pic>
        <p:nvPicPr>
          <p:cNvPr id="2" name="Google Shape;115;p19">
            <a:extLst>
              <a:ext uri="{FF2B5EF4-FFF2-40B4-BE49-F238E27FC236}">
                <a16:creationId xmlns:a16="http://schemas.microsoft.com/office/drawing/2014/main" id="{C00EE6CC-3290-B4F4-68F0-42C6944D1804}"/>
              </a:ext>
            </a:extLst>
          </p:cNvPr>
          <p:cNvPicPr preferRelativeResize="0"/>
          <p:nvPr/>
        </p:nvPicPr>
        <p:blipFill>
          <a:blip r:embed="rId3">
            <a:alphaModFix/>
          </a:blip>
          <a:stretch>
            <a:fillRect/>
          </a:stretch>
        </p:blipFill>
        <p:spPr>
          <a:xfrm>
            <a:off x="467142" y="3022330"/>
            <a:ext cx="2163969" cy="1357745"/>
          </a:xfrm>
          <a:prstGeom prst="rect">
            <a:avLst/>
          </a:prstGeom>
          <a:noFill/>
          <a:ln>
            <a:noFill/>
          </a:ln>
        </p:spPr>
      </p:pic>
      <p:cxnSp>
        <p:nvCxnSpPr>
          <p:cNvPr id="9" name="Straight Connector 8">
            <a:extLst>
              <a:ext uri="{FF2B5EF4-FFF2-40B4-BE49-F238E27FC236}">
                <a16:creationId xmlns:a16="http://schemas.microsoft.com/office/drawing/2014/main" id="{CF673EA5-E26A-EEB1-8AE0-49086DCB1EF8}"/>
              </a:ext>
            </a:extLst>
          </p:cNvPr>
          <p:cNvCxnSpPr>
            <a:cxnSpLocks/>
          </p:cNvCxnSpPr>
          <p:nvPr/>
        </p:nvCxnSpPr>
        <p:spPr>
          <a:xfrm>
            <a:off x="856166" y="1114338"/>
            <a:ext cx="731716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9C895A0-EBD4-E96A-D7E6-39247B576A42}"/>
              </a:ext>
            </a:extLst>
          </p:cNvPr>
          <p:cNvCxnSpPr>
            <a:cxnSpLocks/>
          </p:cNvCxnSpPr>
          <p:nvPr/>
        </p:nvCxnSpPr>
        <p:spPr>
          <a:xfrm>
            <a:off x="856166" y="593665"/>
            <a:ext cx="731716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8000465-DAD8-4745-4F71-EE50D3473D85}"/>
              </a:ext>
            </a:extLst>
          </p:cNvPr>
          <p:cNvPicPr>
            <a:picLocks noChangeAspect="1"/>
          </p:cNvPicPr>
          <p:nvPr/>
        </p:nvPicPr>
        <p:blipFill>
          <a:blip r:embed="rId4"/>
          <a:stretch>
            <a:fillRect/>
          </a:stretch>
        </p:blipFill>
        <p:spPr>
          <a:xfrm>
            <a:off x="259457" y="4628271"/>
            <a:ext cx="479097" cy="314297"/>
          </a:xfrm>
          <a:prstGeom prst="rect">
            <a:avLst/>
          </a:prstGeom>
        </p:spPr>
      </p:pic>
      <p:pic>
        <p:nvPicPr>
          <p:cNvPr id="13" name="Picture 12">
            <a:extLst>
              <a:ext uri="{FF2B5EF4-FFF2-40B4-BE49-F238E27FC236}">
                <a16:creationId xmlns:a16="http://schemas.microsoft.com/office/drawing/2014/main" id="{E4519A71-51A0-27C7-35ED-1807345706F7}"/>
              </a:ext>
            </a:extLst>
          </p:cNvPr>
          <p:cNvPicPr>
            <a:picLocks noChangeAspect="1"/>
          </p:cNvPicPr>
          <p:nvPr/>
        </p:nvPicPr>
        <p:blipFill>
          <a:blip r:embed="rId5"/>
          <a:stretch>
            <a:fillRect/>
          </a:stretch>
        </p:blipFill>
        <p:spPr>
          <a:xfrm>
            <a:off x="2137108" y="2673980"/>
            <a:ext cx="2095826" cy="1886244"/>
          </a:xfrm>
          <a:prstGeom prst="rect">
            <a:avLst/>
          </a:prstGeom>
        </p:spPr>
      </p:pic>
      <p:pic>
        <p:nvPicPr>
          <p:cNvPr id="3" name="Picture 2">
            <a:extLst>
              <a:ext uri="{FF2B5EF4-FFF2-40B4-BE49-F238E27FC236}">
                <a16:creationId xmlns:a16="http://schemas.microsoft.com/office/drawing/2014/main" id="{F8021EBE-24CD-A6F5-EAC6-4D4DFDCAC501}"/>
              </a:ext>
            </a:extLst>
          </p:cNvPr>
          <p:cNvPicPr>
            <a:picLocks/>
          </p:cNvPicPr>
          <p:nvPr/>
        </p:nvPicPr>
        <p:blipFill>
          <a:blip r:embed="rId6"/>
          <a:stretch>
            <a:fillRect/>
          </a:stretch>
        </p:blipFill>
        <p:spPr>
          <a:xfrm>
            <a:off x="6453281" y="2651834"/>
            <a:ext cx="2530185" cy="1976437"/>
          </a:xfrm>
          <a:prstGeom prst="rect">
            <a:avLst/>
          </a:prstGeom>
        </p:spPr>
      </p:pic>
      <p:pic>
        <p:nvPicPr>
          <p:cNvPr id="12" name="Picture 11">
            <a:extLst>
              <a:ext uri="{FF2B5EF4-FFF2-40B4-BE49-F238E27FC236}">
                <a16:creationId xmlns:a16="http://schemas.microsoft.com/office/drawing/2014/main" id="{11A26029-FBE8-4011-FECF-F65F2ED5DDCD}"/>
              </a:ext>
            </a:extLst>
          </p:cNvPr>
          <p:cNvPicPr>
            <a:picLocks/>
          </p:cNvPicPr>
          <p:nvPr/>
        </p:nvPicPr>
        <p:blipFill>
          <a:blip r:embed="rId7"/>
          <a:stretch>
            <a:fillRect/>
          </a:stretch>
        </p:blipFill>
        <p:spPr>
          <a:xfrm>
            <a:off x="4783017" y="2651834"/>
            <a:ext cx="1933855" cy="1810809"/>
          </a:xfrm>
          <a:prstGeom prst="rect">
            <a:avLst/>
          </a:prstGeom>
        </p:spPr>
      </p:pic>
    </p:spTree>
    <p:extLst>
      <p:ext uri="{BB962C8B-B14F-4D97-AF65-F5344CB8AC3E}">
        <p14:creationId xmlns:p14="http://schemas.microsoft.com/office/powerpoint/2010/main" val="2058867952"/>
      </p:ext>
    </p:extLst>
  </p:cSld>
  <p:clrMapOvr>
    <a:masterClrMapping/>
  </p:clrMapOvr>
</p:sld>
</file>

<file path=ppt/theme/theme1.xml><?xml version="1.0" encoding="utf-8"?>
<a:theme xmlns:a="http://schemas.openxmlformats.org/drawingml/2006/main" name="Global Technology Style for Business by Slidesgo">
  <a:themeElements>
    <a:clrScheme name="Custom 1">
      <a:dk1>
        <a:sysClr val="windowText" lastClr="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29374</TotalTime>
  <Words>789</Words>
  <Application>Microsoft Office PowerPoint</Application>
  <PresentationFormat>On-screen Show (16:9)</PresentationFormat>
  <Paragraphs>71</Paragraphs>
  <Slides>15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Calibri</vt:lpstr>
      <vt:lpstr>HH Lemd Mono</vt:lpstr>
      <vt:lpstr>Nokia Pure Headline</vt:lpstr>
      <vt:lpstr>Arial</vt:lpstr>
      <vt:lpstr>Archivo</vt:lpstr>
      <vt:lpstr>Khand SemiBold</vt:lpstr>
      <vt:lpstr>Global Technology Style for Business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Kenera International Trading</dc:title>
  <dc:creator>Administrator</dc:creator>
  <cp:lastModifiedBy>Alazar Alemayehu</cp:lastModifiedBy>
  <cp:revision>776</cp:revision>
  <dcterms:modified xsi:type="dcterms:W3CDTF">2024-03-15T08:08:27Z</dcterms:modified>
</cp:coreProperties>
</file>